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33" r:id="rId5"/>
    <p:sldId id="336" r:id="rId6"/>
    <p:sldId id="338" r:id="rId7"/>
    <p:sldId id="310" r:id="rId8"/>
    <p:sldId id="347" r:id="rId9"/>
    <p:sldId id="339" r:id="rId10"/>
    <p:sldId id="340" r:id="rId11"/>
    <p:sldId id="341" r:id="rId12"/>
    <p:sldId id="342" r:id="rId13"/>
    <p:sldId id="345" r:id="rId14"/>
    <p:sldId id="343" r:id="rId15"/>
    <p:sldId id="311" r:id="rId16"/>
    <p:sldId id="301" r:id="rId17"/>
    <p:sldId id="295" r:id="rId18"/>
    <p:sldId id="328" r:id="rId19"/>
    <p:sldId id="303" r:id="rId20"/>
    <p:sldId id="329" r:id="rId21"/>
    <p:sldId id="296" r:id="rId22"/>
    <p:sldId id="312" r:id="rId23"/>
    <p:sldId id="298" r:id="rId24"/>
    <p:sldId id="330" r:id="rId25"/>
    <p:sldId id="331" r:id="rId26"/>
    <p:sldId id="325" r:id="rId27"/>
    <p:sldId id="326" r:id="rId28"/>
    <p:sldId id="327" r:id="rId29"/>
    <p:sldId id="323" r:id="rId30"/>
    <p:sldId id="348" r:id="rId31"/>
  </p:sldIdLst>
  <p:sldSz cx="12192000" cy="6858000"/>
  <p:notesSz cx="6808788" cy="99409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89C8C1-5A7A-FBA2-00E4-EE2EF90CACDD}" name="Willemien Bekema" initials="WB" userId="S::wbekema@swvvo-delft.nl::ef4581f7-8afe-490f-83c4-2ac6e09198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2B324-5AB5-5CDE-1A2B-FBF8AB1057A8}" v="13" dt="2023-09-12T12:48:33.836"/>
    <p1510:client id="{0AEF6BD7-9F13-39C8-A744-97DEAC236240}" v="2" dt="2023-09-25T12:55:57.293"/>
    <p1510:client id="{1BDCC846-E081-4E6B-4DEA-1CDACAF6372B}" v="4" dt="2023-09-18T14:48:05.191"/>
    <p1510:client id="{20573915-55D1-583D-D72C-27488FDBAA36}" v="1545" dt="2023-09-22T10:24:58.278"/>
    <p1510:client id="{313B4776-0C5E-D5E1-10BC-B0F14716D5FA}" v="87" dt="2023-09-06T11:26:47.201"/>
    <p1510:client id="{32F2637F-7AB1-6EA3-9771-C94A562256CB}" v="16" dt="2023-10-02T13:14:14.619"/>
    <p1510:client id="{356F886A-A29B-9FBA-1224-FDBEE5391975}" v="24" dt="2023-08-30T13:05:32.370"/>
    <p1510:client id="{3B9F0DB5-069C-928A-1D13-0AD880A44514}" v="27" dt="2023-09-20T09:11:13.929"/>
    <p1510:client id="{40C2A9F6-F653-F71C-90B8-9D004A35A692}" v="4" dt="2023-09-13T12:48:32.028"/>
    <p1510:client id="{479D3E15-16FE-4EFF-DE9B-9F0B4CA554DD}" v="6" dt="2023-09-20T12:26:44.387"/>
    <p1510:client id="{6396AA91-9732-41B7-A1CE-C6284A44946C}" v="1" dt="2022-10-03T21:47:35.169"/>
    <p1510:client id="{6A445310-EC5E-3477-E2A5-87918B516C07}" v="135" dt="2023-09-27T08:55:11.987"/>
    <p1510:client id="{6CC55455-742F-E525-67EE-E666B7D12022}" v="23" dt="2023-09-18T10:03:18.570"/>
    <p1510:client id="{7F6C26C7-B32E-2869-12C9-7C2EAE5D60B7}" v="11" dt="2023-09-05T13:27:10.208"/>
    <p1510:client id="{866A5897-5D01-2658-D320-F04BB4561A75}" v="39" dt="2023-09-25T13:16:37.221"/>
    <p1510:client id="{87C5A434-1BF9-60B5-23F8-48FB37EE7DA4}" v="1141" dt="2023-08-30T13:50:09.839"/>
    <p1510:client id="{9C19B44D-B076-B0A1-F458-53DCD2853421}" v="2" dt="2023-09-06T12:05:27.210"/>
    <p1510:client id="{B173AA72-A9FB-A579-F055-F00A50338A84}" v="926" dt="2023-09-18T14:21:22.909"/>
    <p1510:client id="{BEACB405-F4C3-4F7A-B704-D16DA211E96A}" v="2" dt="2023-09-28T13:14:19.999"/>
    <p1510:client id="{D2AA3C3C-7FB4-1E84-5FE7-C819DE426C14}" v="79" dt="2023-09-26T19:21:42.081"/>
    <p1510:client id="{EA6B8538-4BA9-0918-2D2A-6B07B4FA3E94}" v="1" dt="2023-09-25T12:57:07.553"/>
    <p1510:client id="{EDF7DF04-A8CD-AC1B-C64C-BDB23C81C712}" v="91" dt="2023-09-11T07:52:43.0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 Ufkes" userId="S::dufkes@swvvo-delft.nl::16b96b81-7322-44c0-9b1a-854e6769b445" providerId="AD" clId="Web-{EA6B8538-4BA9-0918-2D2A-6B07B4FA3E94}"/>
    <pc:docChg chg="sldOrd">
      <pc:chgData name="Dick Ufkes" userId="S::dufkes@swvvo-delft.nl::16b96b81-7322-44c0-9b1a-854e6769b445" providerId="AD" clId="Web-{EA6B8538-4BA9-0918-2D2A-6B07B4FA3E94}" dt="2023-09-25T12:57:07.553" v="0"/>
      <pc:docMkLst>
        <pc:docMk/>
      </pc:docMkLst>
      <pc:sldChg chg="ord">
        <pc:chgData name="Dick Ufkes" userId="S::dufkes@swvvo-delft.nl::16b96b81-7322-44c0-9b1a-854e6769b445" providerId="AD" clId="Web-{EA6B8538-4BA9-0918-2D2A-6B07B4FA3E94}" dt="2023-09-25T12:57:07.553" v="0"/>
        <pc:sldMkLst>
          <pc:docMk/>
          <pc:sldMk cId="211632087" sldId="347"/>
        </pc:sldMkLst>
      </pc:sldChg>
    </pc:docChg>
  </pc:docChgLst>
  <pc:docChgLst>
    <pc:chgData name="Dick Ufkes" userId="S::dufkes@swvvo-delft.nl::16b96b81-7322-44c0-9b1a-854e6769b445" providerId="AD" clId="Web-{866A5897-5D01-2658-D320-F04BB4561A75}"/>
    <pc:docChg chg="modSld sldOrd">
      <pc:chgData name="Dick Ufkes" userId="S::dufkes@swvvo-delft.nl::16b96b81-7322-44c0-9b1a-854e6769b445" providerId="AD" clId="Web-{866A5897-5D01-2658-D320-F04BB4561A75}" dt="2023-09-25T13:16:37.221" v="23" actId="20577"/>
      <pc:docMkLst>
        <pc:docMk/>
      </pc:docMkLst>
      <pc:sldChg chg="modSp">
        <pc:chgData name="Dick Ufkes" userId="S::dufkes@swvvo-delft.nl::16b96b81-7322-44c0-9b1a-854e6769b445" providerId="AD" clId="Web-{866A5897-5D01-2658-D320-F04BB4561A75}" dt="2023-09-25T13:15:39.344" v="18" actId="20577"/>
        <pc:sldMkLst>
          <pc:docMk/>
          <pc:sldMk cId="1556694598" sldId="303"/>
        </pc:sldMkLst>
        <pc:spChg chg="mod">
          <ac:chgData name="Dick Ufkes" userId="S::dufkes@swvvo-delft.nl::16b96b81-7322-44c0-9b1a-854e6769b445" providerId="AD" clId="Web-{866A5897-5D01-2658-D320-F04BB4561A75}" dt="2023-09-25T13:15:39.344" v="18" actId="20577"/>
          <ac:spMkLst>
            <pc:docMk/>
            <pc:sldMk cId="1556694598" sldId="303"/>
            <ac:spMk id="18" creationId="{69FC0ECD-5341-4A5A-9002-67352E2DE965}"/>
          </ac:spMkLst>
        </pc:spChg>
      </pc:sldChg>
      <pc:sldChg chg="modSp">
        <pc:chgData name="Dick Ufkes" userId="S::dufkes@swvvo-delft.nl::16b96b81-7322-44c0-9b1a-854e6769b445" providerId="AD" clId="Web-{866A5897-5D01-2658-D320-F04BB4561A75}" dt="2023-09-25T13:15:17.999" v="15" actId="20577"/>
        <pc:sldMkLst>
          <pc:docMk/>
          <pc:sldMk cId="278687253" sldId="329"/>
        </pc:sldMkLst>
        <pc:spChg chg="mod">
          <ac:chgData name="Dick Ufkes" userId="S::dufkes@swvvo-delft.nl::16b96b81-7322-44c0-9b1a-854e6769b445" providerId="AD" clId="Web-{866A5897-5D01-2658-D320-F04BB4561A75}" dt="2023-09-25T13:15:17.999" v="15" actId="20577"/>
          <ac:spMkLst>
            <pc:docMk/>
            <pc:sldMk cId="278687253" sldId="329"/>
            <ac:spMk id="18" creationId="{69FC0ECD-5341-4A5A-9002-67352E2DE965}"/>
          </ac:spMkLst>
        </pc:spChg>
      </pc:sldChg>
      <pc:sldChg chg="modSp">
        <pc:chgData name="Dick Ufkes" userId="S::dufkes@swvvo-delft.nl::16b96b81-7322-44c0-9b1a-854e6769b445" providerId="AD" clId="Web-{866A5897-5D01-2658-D320-F04BB4561A75}" dt="2023-09-25T13:16:37.221" v="23" actId="20577"/>
        <pc:sldMkLst>
          <pc:docMk/>
          <pc:sldMk cId="1800954978" sldId="330"/>
        </pc:sldMkLst>
        <pc:spChg chg="mod">
          <ac:chgData name="Dick Ufkes" userId="S::dufkes@swvvo-delft.nl::16b96b81-7322-44c0-9b1a-854e6769b445" providerId="AD" clId="Web-{866A5897-5D01-2658-D320-F04BB4561A75}" dt="2023-09-25T13:16:37.221" v="23" actId="20577"/>
          <ac:spMkLst>
            <pc:docMk/>
            <pc:sldMk cId="1800954978" sldId="330"/>
            <ac:spMk id="18" creationId="{69FC0ECD-5341-4A5A-9002-67352E2DE965}"/>
          </ac:spMkLst>
        </pc:spChg>
      </pc:sldChg>
      <pc:sldChg chg="ord">
        <pc:chgData name="Dick Ufkes" userId="S::dufkes@swvvo-delft.nl::16b96b81-7322-44c0-9b1a-854e6769b445" providerId="AD" clId="Web-{866A5897-5D01-2658-D320-F04BB4561A75}" dt="2023-09-25T13:12:16.962" v="1"/>
        <pc:sldMkLst>
          <pc:docMk/>
          <pc:sldMk cId="1321891943" sldId="336"/>
        </pc:sldMkLst>
      </pc:sldChg>
      <pc:sldChg chg="modSp">
        <pc:chgData name="Dick Ufkes" userId="S::dufkes@swvvo-delft.nl::16b96b81-7322-44c0-9b1a-854e6769b445" providerId="AD" clId="Web-{866A5897-5D01-2658-D320-F04BB4561A75}" dt="2023-09-25T13:13:32.543" v="11" actId="20577"/>
        <pc:sldMkLst>
          <pc:docMk/>
          <pc:sldMk cId="2679939055" sldId="340"/>
        </pc:sldMkLst>
        <pc:spChg chg="mod">
          <ac:chgData name="Dick Ufkes" userId="S::dufkes@swvvo-delft.nl::16b96b81-7322-44c0-9b1a-854e6769b445" providerId="AD" clId="Web-{866A5897-5D01-2658-D320-F04BB4561A75}" dt="2023-09-25T13:13:32.543" v="11" actId="20577"/>
          <ac:spMkLst>
            <pc:docMk/>
            <pc:sldMk cId="2679939055" sldId="340"/>
            <ac:spMk id="5" creationId="{09CB42A5-F313-33B9-0689-92EEC7BDCE92}"/>
          </ac:spMkLst>
        </pc:spChg>
      </pc:sldChg>
      <pc:sldChg chg="modSp">
        <pc:chgData name="Dick Ufkes" userId="S::dufkes@swvvo-delft.nl::16b96b81-7322-44c0-9b1a-854e6769b445" providerId="AD" clId="Web-{866A5897-5D01-2658-D320-F04BB4561A75}" dt="2023-09-25T13:14:03.559" v="13" actId="20577"/>
        <pc:sldMkLst>
          <pc:docMk/>
          <pc:sldMk cId="244053267" sldId="341"/>
        </pc:sldMkLst>
        <pc:spChg chg="mod">
          <ac:chgData name="Dick Ufkes" userId="S::dufkes@swvvo-delft.nl::16b96b81-7322-44c0-9b1a-854e6769b445" providerId="AD" clId="Web-{866A5897-5D01-2658-D320-F04BB4561A75}" dt="2023-09-25T13:14:03.559" v="13" actId="20577"/>
          <ac:spMkLst>
            <pc:docMk/>
            <pc:sldMk cId="244053267" sldId="341"/>
            <ac:spMk id="5" creationId="{09CB42A5-F313-33B9-0689-92EEC7BDCE92}"/>
          </ac:spMkLst>
        </pc:spChg>
      </pc:sldChg>
      <pc:sldChg chg="ord">
        <pc:chgData name="Dick Ufkes" userId="S::dufkes@swvvo-delft.nl::16b96b81-7322-44c0-9b1a-854e6769b445" providerId="AD" clId="Web-{866A5897-5D01-2658-D320-F04BB4561A75}" dt="2023-09-25T12:58:19.731" v="0"/>
        <pc:sldMkLst>
          <pc:docMk/>
          <pc:sldMk cId="211632087" sldId="347"/>
        </pc:sldMkLst>
      </pc:sldChg>
    </pc:docChg>
  </pc:docChgLst>
  <pc:docChgLst>
    <pc:chgData name="Willemien Bekema" userId="S::wbekema@swvvo-delft.nl::ef4581f7-8afe-490f-83c4-2ac6e09198fb" providerId="AD" clId="Web-{D2AA3C3C-7FB4-1E84-5FE7-C819DE426C14}"/>
    <pc:docChg chg="delSld modSld sldOrd">
      <pc:chgData name="Willemien Bekema" userId="S::wbekema@swvvo-delft.nl::ef4581f7-8afe-490f-83c4-2ac6e09198fb" providerId="AD" clId="Web-{D2AA3C3C-7FB4-1E84-5FE7-C819DE426C14}" dt="2023-09-26T19:21:42.081" v="48" actId="20577"/>
      <pc:docMkLst>
        <pc:docMk/>
      </pc:docMkLst>
      <pc:sldChg chg="modSp del">
        <pc:chgData name="Willemien Bekema" userId="S::wbekema@swvvo-delft.nl::ef4581f7-8afe-490f-83c4-2ac6e09198fb" providerId="AD" clId="Web-{D2AA3C3C-7FB4-1E84-5FE7-C819DE426C14}" dt="2023-09-26T14:45:52.362" v="45"/>
        <pc:sldMkLst>
          <pc:docMk/>
          <pc:sldMk cId="181438472" sldId="302"/>
        </pc:sldMkLst>
        <pc:spChg chg="mod">
          <ac:chgData name="Willemien Bekema" userId="S::wbekema@swvvo-delft.nl::ef4581f7-8afe-490f-83c4-2ac6e09198fb" providerId="AD" clId="Web-{D2AA3C3C-7FB4-1E84-5FE7-C819DE426C14}" dt="2023-09-26T13:09:20.138" v="29" actId="20577"/>
          <ac:spMkLst>
            <pc:docMk/>
            <pc:sldMk cId="181438472" sldId="302"/>
            <ac:spMk id="3" creationId="{00000000-0000-0000-0000-000000000000}"/>
          </ac:spMkLst>
        </pc:spChg>
      </pc:sldChg>
      <pc:sldChg chg="modSp del">
        <pc:chgData name="Willemien Bekema" userId="S::wbekema@swvvo-delft.nl::ef4581f7-8afe-490f-83c4-2ac6e09198fb" providerId="AD" clId="Web-{D2AA3C3C-7FB4-1E84-5FE7-C819DE426C14}" dt="2023-09-26T13:22:27.779" v="43"/>
        <pc:sldMkLst>
          <pc:docMk/>
          <pc:sldMk cId="1530327593" sldId="316"/>
        </pc:sldMkLst>
        <pc:spChg chg="mod">
          <ac:chgData name="Willemien Bekema" userId="S::wbekema@swvvo-delft.nl::ef4581f7-8afe-490f-83c4-2ac6e09198fb" providerId="AD" clId="Web-{D2AA3C3C-7FB4-1E84-5FE7-C819DE426C14}" dt="2023-09-26T13:08:49.823" v="27" actId="20577"/>
          <ac:spMkLst>
            <pc:docMk/>
            <pc:sldMk cId="1530327593" sldId="316"/>
            <ac:spMk id="18" creationId="{69FC0ECD-5341-4A5A-9002-67352E2DE965}"/>
          </ac:spMkLst>
        </pc:spChg>
      </pc:sldChg>
      <pc:sldChg chg="modSp">
        <pc:chgData name="Willemien Bekema" userId="S::wbekema@swvvo-delft.nl::ef4581f7-8afe-490f-83c4-2ac6e09198fb" providerId="AD" clId="Web-{D2AA3C3C-7FB4-1E84-5FE7-C819DE426C14}" dt="2023-09-26T19:21:42.081" v="48" actId="20577"/>
        <pc:sldMkLst>
          <pc:docMk/>
          <pc:sldMk cId="278687253" sldId="329"/>
        </pc:sldMkLst>
        <pc:spChg chg="mod">
          <ac:chgData name="Willemien Bekema" userId="S::wbekema@swvvo-delft.nl::ef4581f7-8afe-490f-83c4-2ac6e09198fb" providerId="AD" clId="Web-{D2AA3C3C-7FB4-1E84-5FE7-C819DE426C14}" dt="2023-09-26T19:21:42.081" v="48" actId="20577"/>
          <ac:spMkLst>
            <pc:docMk/>
            <pc:sldMk cId="278687253" sldId="329"/>
            <ac:spMk id="18" creationId="{69FC0ECD-5341-4A5A-9002-67352E2DE965}"/>
          </ac:spMkLst>
        </pc:spChg>
      </pc:sldChg>
      <pc:sldChg chg="ord">
        <pc:chgData name="Willemien Bekema" userId="S::wbekema@swvvo-delft.nl::ef4581f7-8afe-490f-83c4-2ac6e09198fb" providerId="AD" clId="Web-{D2AA3C3C-7FB4-1E84-5FE7-C819DE426C14}" dt="2023-09-26T14:41:18.180" v="44"/>
        <pc:sldMkLst>
          <pc:docMk/>
          <pc:sldMk cId="1321891943" sldId="336"/>
        </pc:sldMkLst>
      </pc:sldChg>
      <pc:sldChg chg="modSp">
        <pc:chgData name="Willemien Bekema" userId="S::wbekema@swvvo-delft.nl::ef4581f7-8afe-490f-83c4-2ac6e09198fb" providerId="AD" clId="Web-{D2AA3C3C-7FB4-1E84-5FE7-C819DE426C14}" dt="2023-09-26T13:20:40.302" v="42" actId="20577"/>
        <pc:sldMkLst>
          <pc:docMk/>
          <pc:sldMk cId="1628509484" sldId="339"/>
        </pc:sldMkLst>
        <pc:spChg chg="mod">
          <ac:chgData name="Willemien Bekema" userId="S::wbekema@swvvo-delft.nl::ef4581f7-8afe-490f-83c4-2ac6e09198fb" providerId="AD" clId="Web-{D2AA3C3C-7FB4-1E84-5FE7-C819DE426C14}" dt="2023-09-26T13:20:40.302" v="42" actId="20577"/>
          <ac:spMkLst>
            <pc:docMk/>
            <pc:sldMk cId="1628509484" sldId="339"/>
            <ac:spMk id="5" creationId="{09CB42A5-F313-33B9-0689-92EEC7BDCE92}"/>
          </ac:spMkLst>
        </pc:spChg>
      </pc:sldChg>
      <pc:sldChg chg="modSp">
        <pc:chgData name="Willemien Bekema" userId="S::wbekema@swvvo-delft.nl::ef4581f7-8afe-490f-83c4-2ac6e09198fb" providerId="AD" clId="Web-{D2AA3C3C-7FB4-1E84-5FE7-C819DE426C14}" dt="2023-09-26T13:06:55.532" v="4" actId="20577"/>
        <pc:sldMkLst>
          <pc:docMk/>
          <pc:sldMk cId="1914840945" sldId="342"/>
        </pc:sldMkLst>
        <pc:spChg chg="mod">
          <ac:chgData name="Willemien Bekema" userId="S::wbekema@swvvo-delft.nl::ef4581f7-8afe-490f-83c4-2ac6e09198fb" providerId="AD" clId="Web-{D2AA3C3C-7FB4-1E84-5FE7-C819DE426C14}" dt="2023-09-26T13:06:55.532" v="4" actId="20577"/>
          <ac:spMkLst>
            <pc:docMk/>
            <pc:sldMk cId="1914840945" sldId="342"/>
            <ac:spMk id="5" creationId="{09CB42A5-F313-33B9-0689-92EEC7BDCE92}"/>
          </ac:spMkLst>
        </pc:spChg>
      </pc:sldChg>
      <pc:sldChg chg="modSp">
        <pc:chgData name="Willemien Bekema" userId="S::wbekema@swvvo-delft.nl::ef4581f7-8afe-490f-83c4-2ac6e09198fb" providerId="AD" clId="Web-{D2AA3C3C-7FB4-1E84-5FE7-C819DE426C14}" dt="2023-09-26T13:07:31.879" v="14"/>
        <pc:sldMkLst>
          <pc:docMk/>
          <pc:sldMk cId="3369016464" sldId="345"/>
        </pc:sldMkLst>
        <pc:spChg chg="mod">
          <ac:chgData name="Willemien Bekema" userId="S::wbekema@swvvo-delft.nl::ef4581f7-8afe-490f-83c4-2ac6e09198fb" providerId="AD" clId="Web-{D2AA3C3C-7FB4-1E84-5FE7-C819DE426C14}" dt="2023-09-26T13:07:15.268" v="11" actId="20577"/>
          <ac:spMkLst>
            <pc:docMk/>
            <pc:sldMk cId="3369016464" sldId="345"/>
            <ac:spMk id="5" creationId="{09CB42A5-F313-33B9-0689-92EEC7BDCE92}"/>
          </ac:spMkLst>
        </pc:spChg>
        <pc:graphicFrameChg chg="modGraphic">
          <ac:chgData name="Willemien Bekema" userId="S::wbekema@swvvo-delft.nl::ef4581f7-8afe-490f-83c4-2ac6e09198fb" providerId="AD" clId="Web-{D2AA3C3C-7FB4-1E84-5FE7-C819DE426C14}" dt="2023-09-26T13:07:31.879" v="14"/>
          <ac:graphicFrameMkLst>
            <pc:docMk/>
            <pc:sldMk cId="3369016464" sldId="345"/>
            <ac:graphicFrameMk id="10" creationId="{B252ABE3-343C-21EF-13CB-3946962F4718}"/>
          </ac:graphicFrameMkLst>
        </pc:graphicFrameChg>
      </pc:sldChg>
    </pc:docChg>
  </pc:docChgLst>
  <pc:docChgLst>
    <pc:chgData name="Willemien Bekema" userId="S::wbekema@swvvo-delft.nl::ef4581f7-8afe-490f-83c4-2ac6e09198fb" providerId="AD" clId="Web-{B173AA72-A9FB-A579-F055-F00A50338A84}"/>
    <pc:docChg chg="addSld delSld modSld">
      <pc:chgData name="Willemien Bekema" userId="S::wbekema@swvvo-delft.nl::ef4581f7-8afe-490f-83c4-2ac6e09198fb" providerId="AD" clId="Web-{B173AA72-A9FB-A579-F055-F00A50338A84}" dt="2023-09-18T14:21:22.909" v="548" actId="20577"/>
      <pc:docMkLst>
        <pc:docMk/>
      </pc:docMkLst>
      <pc:sldChg chg="addSp delSp modSp">
        <pc:chgData name="Willemien Bekema" userId="S::wbekema@swvvo-delft.nl::ef4581f7-8afe-490f-83c4-2ac6e09198fb" providerId="AD" clId="Web-{B173AA72-A9FB-A579-F055-F00A50338A84}" dt="2023-09-18T14:00:15.708" v="264" actId="20577"/>
        <pc:sldMkLst>
          <pc:docMk/>
          <pc:sldMk cId="849796004" sldId="284"/>
        </pc:sldMkLst>
        <pc:spChg chg="mod">
          <ac:chgData name="Willemien Bekema" userId="S::wbekema@swvvo-delft.nl::ef4581f7-8afe-490f-83c4-2ac6e09198fb" providerId="AD" clId="Web-{B173AA72-A9FB-A579-F055-F00A50338A84}" dt="2023-09-18T14:00:15.708" v="264" actId="20577"/>
          <ac:spMkLst>
            <pc:docMk/>
            <pc:sldMk cId="849796004" sldId="284"/>
            <ac:spMk id="2" creationId="{00000000-0000-0000-0000-000000000000}"/>
          </ac:spMkLst>
        </pc:spChg>
        <pc:graphicFrameChg chg="add del mod">
          <ac:chgData name="Willemien Bekema" userId="S::wbekema@swvvo-delft.nl::ef4581f7-8afe-490f-83c4-2ac6e09198fb" providerId="AD" clId="Web-{B173AA72-A9FB-A579-F055-F00A50338A84}" dt="2023-09-18T13:59:43.660" v="248"/>
          <ac:graphicFrameMkLst>
            <pc:docMk/>
            <pc:sldMk cId="849796004" sldId="284"/>
            <ac:graphicFrameMk id="5" creationId="{BB58CFDB-501B-1B7C-BF44-972B51D85C61}"/>
          </ac:graphicFrameMkLst>
        </pc:graphicFrameChg>
        <pc:graphicFrameChg chg="mod modGraphic">
          <ac:chgData name="Willemien Bekema" userId="S::wbekema@swvvo-delft.nl::ef4581f7-8afe-490f-83c4-2ac6e09198fb" providerId="AD" clId="Web-{B173AA72-A9FB-A579-F055-F00A50338A84}" dt="2023-09-18T13:54:55.103" v="201"/>
          <ac:graphicFrameMkLst>
            <pc:docMk/>
            <pc:sldMk cId="849796004" sldId="284"/>
            <ac:graphicFrameMk id="7" creationId="{00000000-0000-0000-0000-000000000000}"/>
          </ac:graphicFrameMkLst>
        </pc:graphicFrameChg>
      </pc:sldChg>
      <pc:sldChg chg="modSp del">
        <pc:chgData name="Willemien Bekema" userId="S::wbekema@swvvo-delft.nl::ef4581f7-8afe-490f-83c4-2ac6e09198fb" providerId="AD" clId="Web-{B173AA72-A9FB-A579-F055-F00A50338A84}" dt="2023-09-18T13:58:10.485" v="245"/>
        <pc:sldMkLst>
          <pc:docMk/>
          <pc:sldMk cId="3983333617" sldId="286"/>
        </pc:sldMkLst>
        <pc:graphicFrameChg chg="mod modGraphic">
          <ac:chgData name="Willemien Bekema" userId="S::wbekema@swvvo-delft.nl::ef4581f7-8afe-490f-83c4-2ac6e09198fb" providerId="AD" clId="Web-{B173AA72-A9FB-A579-F055-F00A50338A84}" dt="2023-09-18T13:57:09.076" v="239"/>
          <ac:graphicFrameMkLst>
            <pc:docMk/>
            <pc:sldMk cId="3983333617" sldId="286"/>
            <ac:graphicFrameMk id="7" creationId="{00000000-0000-0000-0000-000000000000}"/>
          </ac:graphicFrameMkLst>
        </pc:graphicFrameChg>
      </pc:sldChg>
      <pc:sldChg chg="modSp del">
        <pc:chgData name="Willemien Bekema" userId="S::wbekema@swvvo-delft.nl::ef4581f7-8afe-490f-83c4-2ac6e09198fb" providerId="AD" clId="Web-{B173AA72-A9FB-A579-F055-F00A50338A84}" dt="2023-09-18T13:54:10.539" v="199"/>
        <pc:sldMkLst>
          <pc:docMk/>
          <pc:sldMk cId="1205652209" sldId="288"/>
        </pc:sldMkLst>
        <pc:graphicFrameChg chg="mod modGraphic">
          <ac:chgData name="Willemien Bekema" userId="S::wbekema@swvvo-delft.nl::ef4581f7-8afe-490f-83c4-2ac6e09198fb" providerId="AD" clId="Web-{B173AA72-A9FB-A579-F055-F00A50338A84}" dt="2023-09-18T13:51:41.330" v="169"/>
          <ac:graphicFrameMkLst>
            <pc:docMk/>
            <pc:sldMk cId="1205652209" sldId="288"/>
            <ac:graphicFrameMk id="7" creationId="{00000000-0000-0000-0000-000000000000}"/>
          </ac:graphicFrameMkLst>
        </pc:graphicFrameChg>
      </pc:sldChg>
      <pc:sldChg chg="modSp">
        <pc:chgData name="Willemien Bekema" userId="S::wbekema@swvvo-delft.nl::ef4581f7-8afe-490f-83c4-2ac6e09198fb" providerId="AD" clId="Web-{B173AA72-A9FB-A579-F055-F00A50338A84}" dt="2023-09-18T14:14:41.239" v="508" actId="20577"/>
        <pc:sldMkLst>
          <pc:docMk/>
          <pc:sldMk cId="615215550" sldId="298"/>
        </pc:sldMkLst>
        <pc:spChg chg="mod">
          <ac:chgData name="Willemien Bekema" userId="S::wbekema@swvvo-delft.nl::ef4581f7-8afe-490f-83c4-2ac6e09198fb" providerId="AD" clId="Web-{B173AA72-A9FB-A579-F055-F00A50338A84}" dt="2023-09-18T14:14:41.239" v="508" actId="20577"/>
          <ac:spMkLst>
            <pc:docMk/>
            <pc:sldMk cId="615215550" sldId="298"/>
            <ac:spMk id="18" creationId="{69FC0ECD-5341-4A5A-9002-67352E2DE965}"/>
          </ac:spMkLst>
        </pc:spChg>
      </pc:sldChg>
      <pc:sldChg chg="modSp">
        <pc:chgData name="Willemien Bekema" userId="S::wbekema@swvvo-delft.nl::ef4581f7-8afe-490f-83c4-2ac6e09198fb" providerId="AD" clId="Web-{B173AA72-A9FB-A579-F055-F00A50338A84}" dt="2023-09-18T14:21:22.909" v="548" actId="20577"/>
        <pc:sldMkLst>
          <pc:docMk/>
          <pc:sldMk cId="2961807682" sldId="310"/>
        </pc:sldMkLst>
        <pc:spChg chg="mod">
          <ac:chgData name="Willemien Bekema" userId="S::wbekema@swvvo-delft.nl::ef4581f7-8afe-490f-83c4-2ac6e09198fb" providerId="AD" clId="Web-{B173AA72-A9FB-A579-F055-F00A50338A84}" dt="2023-09-18T14:21:22.909" v="548" actId="20577"/>
          <ac:spMkLst>
            <pc:docMk/>
            <pc:sldMk cId="2961807682" sldId="310"/>
            <ac:spMk id="18" creationId="{69FC0ECD-5341-4A5A-9002-67352E2DE965}"/>
          </ac:spMkLst>
        </pc:spChg>
      </pc:sldChg>
      <pc:sldChg chg="modSp">
        <pc:chgData name="Willemien Bekema" userId="S::wbekema@swvvo-delft.nl::ef4581f7-8afe-490f-83c4-2ac6e09198fb" providerId="AD" clId="Web-{B173AA72-A9FB-A579-F055-F00A50338A84}" dt="2023-09-18T13:57:57.031" v="244" actId="20577"/>
        <pc:sldMkLst>
          <pc:docMk/>
          <pc:sldMk cId="2273217537" sldId="311"/>
        </pc:sldMkLst>
        <pc:spChg chg="mod">
          <ac:chgData name="Willemien Bekema" userId="S::wbekema@swvvo-delft.nl::ef4581f7-8afe-490f-83c4-2ac6e09198fb" providerId="AD" clId="Web-{B173AA72-A9FB-A579-F055-F00A50338A84}" dt="2023-09-18T13:57:57.031" v="244" actId="20577"/>
          <ac:spMkLst>
            <pc:docMk/>
            <pc:sldMk cId="2273217537" sldId="311"/>
            <ac:spMk id="18" creationId="{69FC0ECD-5341-4A5A-9002-67352E2DE965}"/>
          </ac:spMkLst>
        </pc:spChg>
      </pc:sldChg>
      <pc:sldChg chg="modSp">
        <pc:chgData name="Willemien Bekema" userId="S::wbekema@swvvo-delft.nl::ef4581f7-8afe-490f-83c4-2ac6e09198fb" providerId="AD" clId="Web-{B173AA72-A9FB-A579-F055-F00A50338A84}" dt="2023-09-18T14:20:13.203" v="543" actId="20577"/>
        <pc:sldMkLst>
          <pc:docMk/>
          <pc:sldMk cId="1530327593" sldId="316"/>
        </pc:sldMkLst>
        <pc:spChg chg="mod">
          <ac:chgData name="Willemien Bekema" userId="S::wbekema@swvvo-delft.nl::ef4581f7-8afe-490f-83c4-2ac6e09198fb" providerId="AD" clId="Web-{B173AA72-A9FB-A579-F055-F00A50338A84}" dt="2023-09-18T14:20:13.203" v="543" actId="20577"/>
          <ac:spMkLst>
            <pc:docMk/>
            <pc:sldMk cId="1530327593" sldId="316"/>
            <ac:spMk id="18" creationId="{69FC0ECD-5341-4A5A-9002-67352E2DE965}"/>
          </ac:spMkLst>
        </pc:spChg>
      </pc:sldChg>
      <pc:sldChg chg="modSp">
        <pc:chgData name="Willemien Bekema" userId="S::wbekema@swvvo-delft.nl::ef4581f7-8afe-490f-83c4-2ac6e09198fb" providerId="AD" clId="Web-{B173AA72-A9FB-A579-F055-F00A50338A84}" dt="2023-09-18T12:21:13.578" v="147" actId="20577"/>
        <pc:sldMkLst>
          <pc:docMk/>
          <pc:sldMk cId="1800954978" sldId="330"/>
        </pc:sldMkLst>
        <pc:spChg chg="mod">
          <ac:chgData name="Willemien Bekema" userId="S::wbekema@swvvo-delft.nl::ef4581f7-8afe-490f-83c4-2ac6e09198fb" providerId="AD" clId="Web-{B173AA72-A9FB-A579-F055-F00A50338A84}" dt="2023-09-18T12:21:13.578" v="147" actId="20577"/>
          <ac:spMkLst>
            <pc:docMk/>
            <pc:sldMk cId="1800954978" sldId="330"/>
            <ac:spMk id="18" creationId="{69FC0ECD-5341-4A5A-9002-67352E2DE965}"/>
          </ac:spMkLst>
        </pc:spChg>
      </pc:sldChg>
      <pc:sldChg chg="modSp">
        <pc:chgData name="Willemien Bekema" userId="S::wbekema@swvvo-delft.nl::ef4581f7-8afe-490f-83c4-2ac6e09198fb" providerId="AD" clId="Web-{B173AA72-A9FB-A579-F055-F00A50338A84}" dt="2023-09-18T12:15:36.788" v="139" actId="20577"/>
        <pc:sldMkLst>
          <pc:docMk/>
          <pc:sldMk cId="1321891943" sldId="336"/>
        </pc:sldMkLst>
        <pc:spChg chg="mod">
          <ac:chgData name="Willemien Bekema" userId="S::wbekema@swvvo-delft.nl::ef4581f7-8afe-490f-83c4-2ac6e09198fb" providerId="AD" clId="Web-{B173AA72-A9FB-A579-F055-F00A50338A84}" dt="2023-09-18T12:15:36.788" v="139" actId="20577"/>
          <ac:spMkLst>
            <pc:docMk/>
            <pc:sldMk cId="1321891943" sldId="336"/>
            <ac:spMk id="18" creationId="{69FC0ECD-5341-4A5A-9002-67352E2DE965}"/>
          </ac:spMkLst>
        </pc:spChg>
      </pc:sldChg>
      <pc:sldChg chg="modSp">
        <pc:chgData name="Willemien Bekema" userId="S::wbekema@swvvo-delft.nl::ef4581f7-8afe-490f-83c4-2ac6e09198fb" providerId="AD" clId="Web-{B173AA72-A9FB-A579-F055-F00A50338A84}" dt="2023-09-18T14:20:54.299" v="546" actId="20577"/>
        <pc:sldMkLst>
          <pc:docMk/>
          <pc:sldMk cId="412189085" sldId="338"/>
        </pc:sldMkLst>
        <pc:spChg chg="mod">
          <ac:chgData name="Willemien Bekema" userId="S::wbekema@swvvo-delft.nl::ef4581f7-8afe-490f-83c4-2ac6e09198fb" providerId="AD" clId="Web-{B173AA72-A9FB-A579-F055-F00A50338A84}" dt="2023-09-18T14:20:54.299" v="546" actId="20577"/>
          <ac:spMkLst>
            <pc:docMk/>
            <pc:sldMk cId="412189085" sldId="338"/>
            <ac:spMk id="2" creationId="{00000000-0000-0000-0000-000000000000}"/>
          </ac:spMkLst>
        </pc:spChg>
      </pc:sldChg>
      <pc:sldChg chg="addSp modSp">
        <pc:chgData name="Willemien Bekema" userId="S::wbekema@swvvo-delft.nl::ef4581f7-8afe-490f-83c4-2ac6e09198fb" providerId="AD" clId="Web-{B173AA72-A9FB-A579-F055-F00A50338A84}" dt="2023-09-18T10:11:02.015" v="125" actId="20577"/>
        <pc:sldMkLst>
          <pc:docMk/>
          <pc:sldMk cId="1628509484" sldId="339"/>
        </pc:sldMkLst>
        <pc:spChg chg="add mod">
          <ac:chgData name="Willemien Bekema" userId="S::wbekema@swvvo-delft.nl::ef4581f7-8afe-490f-83c4-2ac6e09198fb" providerId="AD" clId="Web-{B173AA72-A9FB-A579-F055-F00A50338A84}" dt="2023-09-18T10:11:02.015" v="125" actId="20577"/>
          <ac:spMkLst>
            <pc:docMk/>
            <pc:sldMk cId="1628509484" sldId="339"/>
            <ac:spMk id="5" creationId="{09CB42A5-F313-33B9-0689-92EEC7BDCE92}"/>
          </ac:spMkLst>
        </pc:spChg>
      </pc:sldChg>
      <pc:sldChg chg="addSp delSp modSp add replId">
        <pc:chgData name="Willemien Bekema" userId="S::wbekema@swvvo-delft.nl::ef4581f7-8afe-490f-83c4-2ac6e09198fb" providerId="AD" clId="Web-{B173AA72-A9FB-A579-F055-F00A50338A84}" dt="2023-09-18T13:56:05.637" v="212" actId="20577"/>
        <pc:sldMkLst>
          <pc:docMk/>
          <pc:sldMk cId="2679939055" sldId="340"/>
        </pc:sldMkLst>
        <pc:spChg chg="mod">
          <ac:chgData name="Willemien Bekema" userId="S::wbekema@swvvo-delft.nl::ef4581f7-8afe-490f-83c4-2ac6e09198fb" providerId="AD" clId="Web-{B173AA72-A9FB-A579-F055-F00A50338A84}" dt="2023-09-18T13:56:05.637" v="212" actId="20577"/>
          <ac:spMkLst>
            <pc:docMk/>
            <pc:sldMk cId="2679939055" sldId="340"/>
            <ac:spMk id="5" creationId="{09CB42A5-F313-33B9-0689-92EEC7BDCE92}"/>
          </ac:spMkLst>
        </pc:spChg>
        <pc:picChg chg="add del mod">
          <ac:chgData name="Willemien Bekema" userId="S::wbekema@swvvo-delft.nl::ef4581f7-8afe-490f-83c4-2ac6e09198fb" providerId="AD" clId="Web-{B173AA72-A9FB-A579-F055-F00A50338A84}" dt="2023-09-18T10:12:27.940" v="130"/>
          <ac:picMkLst>
            <pc:docMk/>
            <pc:sldMk cId="2679939055" sldId="340"/>
            <ac:picMk id="3" creationId="{C0720C82-E0FB-28DF-55D7-73C7FCA3A1C9}"/>
          </ac:picMkLst>
        </pc:picChg>
        <pc:picChg chg="add mod">
          <ac:chgData name="Willemien Bekema" userId="S::wbekema@swvvo-delft.nl::ef4581f7-8afe-490f-83c4-2ac6e09198fb" providerId="AD" clId="Web-{B173AA72-A9FB-A579-F055-F00A50338A84}" dt="2023-09-18T10:13:02.675" v="132" actId="1076"/>
          <ac:picMkLst>
            <pc:docMk/>
            <pc:sldMk cId="2679939055" sldId="340"/>
            <ac:picMk id="6" creationId="{160542F4-DCF6-E86B-7640-C6E0B59BB7E1}"/>
          </ac:picMkLst>
        </pc:picChg>
      </pc:sldChg>
      <pc:sldChg chg="addSp delSp modSp add replId">
        <pc:chgData name="Willemien Bekema" userId="S::wbekema@swvvo-delft.nl::ef4581f7-8afe-490f-83c4-2ac6e09198fb" providerId="AD" clId="Web-{B173AA72-A9FB-A579-F055-F00A50338A84}" dt="2023-09-18T13:56:35.044" v="220" actId="20577"/>
        <pc:sldMkLst>
          <pc:docMk/>
          <pc:sldMk cId="244053267" sldId="341"/>
        </pc:sldMkLst>
        <pc:spChg chg="mod">
          <ac:chgData name="Willemien Bekema" userId="S::wbekema@swvvo-delft.nl::ef4581f7-8afe-490f-83c4-2ac6e09198fb" providerId="AD" clId="Web-{B173AA72-A9FB-A579-F055-F00A50338A84}" dt="2023-09-18T13:56:35.044" v="220" actId="20577"/>
          <ac:spMkLst>
            <pc:docMk/>
            <pc:sldMk cId="244053267" sldId="341"/>
            <ac:spMk id="5" creationId="{09CB42A5-F313-33B9-0689-92EEC7BDCE92}"/>
          </ac:spMkLst>
        </pc:spChg>
        <pc:picChg chg="add mod">
          <ac:chgData name="Willemien Bekema" userId="S::wbekema@swvvo-delft.nl::ef4581f7-8afe-490f-83c4-2ac6e09198fb" providerId="AD" clId="Web-{B173AA72-A9FB-A579-F055-F00A50338A84}" dt="2023-09-18T13:43:58.986" v="152" actId="1076"/>
          <ac:picMkLst>
            <pc:docMk/>
            <pc:sldMk cId="244053267" sldId="341"/>
            <ac:picMk id="3" creationId="{5392C6BD-7D0D-92D7-7D4C-C51423752342}"/>
          </ac:picMkLst>
        </pc:picChg>
        <pc:picChg chg="del">
          <ac:chgData name="Willemien Bekema" userId="S::wbekema@swvvo-delft.nl::ef4581f7-8afe-490f-83c4-2ac6e09198fb" providerId="AD" clId="Web-{B173AA72-A9FB-A579-F055-F00A50338A84}" dt="2023-09-18T13:43:06.312" v="149"/>
          <ac:picMkLst>
            <pc:docMk/>
            <pc:sldMk cId="244053267" sldId="341"/>
            <ac:picMk id="6" creationId="{160542F4-DCF6-E86B-7640-C6E0B59BB7E1}"/>
          </ac:picMkLst>
        </pc:picChg>
      </pc:sldChg>
      <pc:sldChg chg="addSp delSp modSp add replId">
        <pc:chgData name="Willemien Bekema" userId="S::wbekema@swvvo-delft.nl::ef4581f7-8afe-490f-83c4-2ac6e09198fb" providerId="AD" clId="Web-{B173AA72-A9FB-A579-F055-F00A50338A84}" dt="2023-09-18T14:12:02.186" v="506" actId="20577"/>
        <pc:sldMkLst>
          <pc:docMk/>
          <pc:sldMk cId="1914840945" sldId="342"/>
        </pc:sldMkLst>
        <pc:spChg chg="mod">
          <ac:chgData name="Willemien Bekema" userId="S::wbekema@swvvo-delft.nl::ef4581f7-8afe-490f-83c4-2ac6e09198fb" providerId="AD" clId="Web-{B173AA72-A9FB-A579-F055-F00A50338A84}" dt="2023-09-18T14:12:02.186" v="506" actId="20577"/>
          <ac:spMkLst>
            <pc:docMk/>
            <pc:sldMk cId="1914840945" sldId="342"/>
            <ac:spMk id="5" creationId="{09CB42A5-F313-33B9-0689-92EEC7BDCE92}"/>
          </ac:spMkLst>
        </pc:spChg>
        <pc:picChg chg="del">
          <ac:chgData name="Willemien Bekema" userId="S::wbekema@swvvo-delft.nl::ef4581f7-8afe-490f-83c4-2ac6e09198fb" providerId="AD" clId="Web-{B173AA72-A9FB-A579-F055-F00A50338A84}" dt="2023-09-18T13:47:57.588" v="154"/>
          <ac:picMkLst>
            <pc:docMk/>
            <pc:sldMk cId="1914840945" sldId="342"/>
            <ac:picMk id="3" creationId="{5392C6BD-7D0D-92D7-7D4C-C51423752342}"/>
          </ac:picMkLst>
        </pc:picChg>
        <pc:picChg chg="add mod">
          <ac:chgData name="Willemien Bekema" userId="S::wbekema@swvvo-delft.nl::ef4581f7-8afe-490f-83c4-2ac6e09198fb" providerId="AD" clId="Web-{B173AA72-A9FB-A579-F055-F00A50338A84}" dt="2023-09-18T13:48:13.120" v="157" actId="1076"/>
          <ac:picMkLst>
            <pc:docMk/>
            <pc:sldMk cId="1914840945" sldId="342"/>
            <ac:picMk id="6" creationId="{A632A80B-9B04-E916-764D-28AB9928106F}"/>
          </ac:picMkLst>
        </pc:picChg>
      </pc:sldChg>
      <pc:sldChg chg="addSp delSp modSp add replId">
        <pc:chgData name="Willemien Bekema" userId="S::wbekema@swvvo-delft.nl::ef4581f7-8afe-490f-83c4-2ac6e09198fb" providerId="AD" clId="Web-{B173AA72-A9FB-A579-F055-F00A50338A84}" dt="2023-09-18T13:54:00.023" v="198" actId="20577"/>
        <pc:sldMkLst>
          <pc:docMk/>
          <pc:sldMk cId="1000899723" sldId="343"/>
        </pc:sldMkLst>
        <pc:spChg chg="mod">
          <ac:chgData name="Willemien Bekema" userId="S::wbekema@swvvo-delft.nl::ef4581f7-8afe-490f-83c4-2ac6e09198fb" providerId="AD" clId="Web-{B173AA72-A9FB-A579-F055-F00A50338A84}" dt="2023-09-18T13:54:00.023" v="198" actId="20577"/>
          <ac:spMkLst>
            <pc:docMk/>
            <pc:sldMk cId="1000899723" sldId="343"/>
            <ac:spMk id="5" creationId="{09CB42A5-F313-33B9-0689-92EEC7BDCE92}"/>
          </ac:spMkLst>
        </pc:spChg>
        <pc:graphicFrameChg chg="add del mod">
          <ac:chgData name="Willemien Bekema" userId="S::wbekema@swvvo-delft.nl::ef4581f7-8afe-490f-83c4-2ac6e09198fb" providerId="AD" clId="Web-{B173AA72-A9FB-A579-F055-F00A50338A84}" dt="2023-09-18T13:52:12.816" v="172"/>
          <ac:graphicFrameMkLst>
            <pc:docMk/>
            <pc:sldMk cId="1000899723" sldId="343"/>
            <ac:graphicFrameMk id="8" creationId="{D72EAA12-A8B4-5AA9-04FF-32557F5A4891}"/>
          </ac:graphicFrameMkLst>
        </pc:graphicFrameChg>
        <pc:graphicFrameChg chg="add del mod modGraphic">
          <ac:chgData name="Willemien Bekema" userId="S::wbekema@swvvo-delft.nl::ef4581f7-8afe-490f-83c4-2ac6e09198fb" providerId="AD" clId="Web-{B173AA72-A9FB-A579-F055-F00A50338A84}" dt="2023-09-18T13:53:53.444" v="195"/>
          <ac:graphicFrameMkLst>
            <pc:docMk/>
            <pc:sldMk cId="1000899723" sldId="343"/>
            <ac:graphicFrameMk id="10" creationId="{72C1CB4D-65AB-6FE9-CF91-0FCFF1941596}"/>
          </ac:graphicFrameMkLst>
        </pc:graphicFrameChg>
        <pc:picChg chg="add mod">
          <ac:chgData name="Willemien Bekema" userId="S::wbekema@swvvo-delft.nl::ef4581f7-8afe-490f-83c4-2ac6e09198fb" providerId="AD" clId="Web-{B173AA72-A9FB-A579-F055-F00A50338A84}" dt="2023-09-18T13:49:01.106" v="161" actId="1076"/>
          <ac:picMkLst>
            <pc:docMk/>
            <pc:sldMk cId="1000899723" sldId="343"/>
            <ac:picMk id="3" creationId="{16463518-67AF-C7D4-8A3C-8032A97BAF28}"/>
          </ac:picMkLst>
        </pc:picChg>
        <pc:picChg chg="del">
          <ac:chgData name="Willemien Bekema" userId="S::wbekema@swvvo-delft.nl::ef4581f7-8afe-490f-83c4-2ac6e09198fb" providerId="AD" clId="Web-{B173AA72-A9FB-A579-F055-F00A50338A84}" dt="2023-09-18T13:48:31.355" v="159"/>
          <ac:picMkLst>
            <pc:docMk/>
            <pc:sldMk cId="1000899723" sldId="343"/>
            <ac:picMk id="6" creationId="{A632A80B-9B04-E916-764D-28AB9928106F}"/>
          </ac:picMkLst>
        </pc:picChg>
      </pc:sldChg>
      <pc:sldChg chg="add replId">
        <pc:chgData name="Willemien Bekema" userId="S::wbekema@swvvo-delft.nl::ef4581f7-8afe-490f-83c4-2ac6e09198fb" providerId="AD" clId="Web-{B173AA72-A9FB-A579-F055-F00A50338A84}" dt="2023-09-18T13:59:23.019" v="246"/>
        <pc:sldMkLst>
          <pc:docMk/>
          <pc:sldMk cId="1646844819" sldId="344"/>
        </pc:sldMkLst>
      </pc:sldChg>
    </pc:docChg>
  </pc:docChgLst>
  <pc:docChgLst>
    <pc:chgData name="Dick Ufkes" userId="S::dufkes@swvvo-delft.nl::16b96b81-7322-44c0-9b1a-854e6769b445" providerId="AD" clId="Web-{479D3E15-16FE-4EFF-DE9B-9F0B4CA554DD}"/>
    <pc:docChg chg="modSld">
      <pc:chgData name="Dick Ufkes" userId="S::dufkes@swvvo-delft.nl::16b96b81-7322-44c0-9b1a-854e6769b445" providerId="AD" clId="Web-{479D3E15-16FE-4EFF-DE9B-9F0B4CA554DD}" dt="2023-09-20T12:26:44.371" v="2" actId="20577"/>
      <pc:docMkLst>
        <pc:docMk/>
      </pc:docMkLst>
      <pc:sldChg chg="modSp">
        <pc:chgData name="Dick Ufkes" userId="S::dufkes@swvvo-delft.nl::16b96b81-7322-44c0-9b1a-854e6769b445" providerId="AD" clId="Web-{479D3E15-16FE-4EFF-DE9B-9F0B4CA554DD}" dt="2023-09-20T12:26:44.371" v="2" actId="20577"/>
        <pc:sldMkLst>
          <pc:docMk/>
          <pc:sldMk cId="1914840945" sldId="342"/>
        </pc:sldMkLst>
        <pc:spChg chg="mod">
          <ac:chgData name="Dick Ufkes" userId="S::dufkes@swvvo-delft.nl::16b96b81-7322-44c0-9b1a-854e6769b445" providerId="AD" clId="Web-{479D3E15-16FE-4EFF-DE9B-9F0B4CA554DD}" dt="2023-09-20T12:26:44.371" v="2" actId="20577"/>
          <ac:spMkLst>
            <pc:docMk/>
            <pc:sldMk cId="1914840945" sldId="342"/>
            <ac:spMk id="5" creationId="{09CB42A5-F313-33B9-0689-92EEC7BDCE92}"/>
          </ac:spMkLst>
        </pc:spChg>
      </pc:sldChg>
    </pc:docChg>
  </pc:docChgLst>
  <pc:docChgLst>
    <pc:chgData name="Willemien Bekema" userId="S::wbekema@swvvo-delft.nl::ef4581f7-8afe-490f-83c4-2ac6e09198fb" providerId="AD" clId="Web-{6A445310-EC5E-3477-E2A5-87918B516C07}"/>
    <pc:docChg chg="addSld modSld">
      <pc:chgData name="Willemien Bekema" userId="S::wbekema@swvvo-delft.nl::ef4581f7-8afe-490f-83c4-2ac6e09198fb" providerId="AD" clId="Web-{6A445310-EC5E-3477-E2A5-87918B516C07}" dt="2023-09-27T08:55:11.987" v="140" actId="20577"/>
      <pc:docMkLst>
        <pc:docMk/>
      </pc:docMkLst>
      <pc:sldChg chg="modSp add replId">
        <pc:chgData name="Willemien Bekema" userId="S::wbekema@swvvo-delft.nl::ef4581f7-8afe-490f-83c4-2ac6e09198fb" providerId="AD" clId="Web-{6A445310-EC5E-3477-E2A5-87918B516C07}" dt="2023-09-27T08:55:11.987" v="140" actId="20577"/>
        <pc:sldMkLst>
          <pc:docMk/>
          <pc:sldMk cId="2961534074" sldId="348"/>
        </pc:sldMkLst>
        <pc:spChg chg="mod">
          <ac:chgData name="Willemien Bekema" userId="S::wbekema@swvvo-delft.nl::ef4581f7-8afe-490f-83c4-2ac6e09198fb" providerId="AD" clId="Web-{6A445310-EC5E-3477-E2A5-87918B516C07}" dt="2023-09-27T08:55:11.987" v="140" actId="20577"/>
          <ac:spMkLst>
            <pc:docMk/>
            <pc:sldMk cId="2961534074" sldId="348"/>
            <ac:spMk id="18" creationId="{69FC0ECD-5341-4A5A-9002-67352E2DE965}"/>
          </ac:spMkLst>
        </pc:spChg>
      </pc:sldChg>
    </pc:docChg>
  </pc:docChgLst>
  <pc:docChgLst>
    <pc:chgData name="Willemien Bekema" userId="S::wbekema@swvvo-delft.nl::ef4581f7-8afe-490f-83c4-2ac6e09198fb" providerId="AD" clId="Web-{20573915-55D1-583D-D72C-27488FDBAA36}"/>
    <pc:docChg chg="addSld delSld modSld">
      <pc:chgData name="Willemien Bekema" userId="S::wbekema@swvvo-delft.nl::ef4581f7-8afe-490f-83c4-2ac6e09198fb" providerId="AD" clId="Web-{20573915-55D1-583D-D72C-27488FDBAA36}" dt="2023-09-22T10:24:58.278" v="1019"/>
      <pc:docMkLst>
        <pc:docMk/>
      </pc:docMkLst>
      <pc:sldChg chg="del">
        <pc:chgData name="Willemien Bekema" userId="S::wbekema@swvvo-delft.nl::ef4581f7-8afe-490f-83c4-2ac6e09198fb" providerId="AD" clId="Web-{20573915-55D1-583D-D72C-27488FDBAA36}" dt="2023-09-22T10:24:47.527" v="1017"/>
        <pc:sldMkLst>
          <pc:docMk/>
          <pc:sldMk cId="849796004" sldId="284"/>
        </pc:sldMkLst>
      </pc:sldChg>
      <pc:sldChg chg="del">
        <pc:chgData name="Willemien Bekema" userId="S::wbekema@swvvo-delft.nl::ef4581f7-8afe-490f-83c4-2ac6e09198fb" providerId="AD" clId="Web-{20573915-55D1-583D-D72C-27488FDBAA36}" dt="2023-09-22T10:24:58.278" v="1019"/>
        <pc:sldMkLst>
          <pc:docMk/>
          <pc:sldMk cId="3874729251" sldId="287"/>
        </pc:sldMkLst>
      </pc:sldChg>
      <pc:sldChg chg="modSp">
        <pc:chgData name="Willemien Bekema" userId="S::wbekema@swvvo-delft.nl::ef4581f7-8afe-490f-83c4-2ac6e09198fb" providerId="AD" clId="Web-{20573915-55D1-583D-D72C-27488FDBAA36}" dt="2023-09-22T09:54:23.256" v="372" actId="20577"/>
        <pc:sldMkLst>
          <pc:docMk/>
          <pc:sldMk cId="2961807682" sldId="310"/>
        </pc:sldMkLst>
        <pc:spChg chg="mod">
          <ac:chgData name="Willemien Bekema" userId="S::wbekema@swvvo-delft.nl::ef4581f7-8afe-490f-83c4-2ac6e09198fb" providerId="AD" clId="Web-{20573915-55D1-583D-D72C-27488FDBAA36}" dt="2023-09-22T09:54:23.256" v="372" actId="20577"/>
          <ac:spMkLst>
            <pc:docMk/>
            <pc:sldMk cId="2961807682" sldId="310"/>
            <ac:spMk id="18" creationId="{69FC0ECD-5341-4A5A-9002-67352E2DE965}"/>
          </ac:spMkLst>
        </pc:spChg>
      </pc:sldChg>
      <pc:sldChg chg="delSp">
        <pc:chgData name="Willemien Bekema" userId="S::wbekema@swvvo-delft.nl::ef4581f7-8afe-490f-83c4-2ac6e09198fb" providerId="AD" clId="Web-{20573915-55D1-583D-D72C-27488FDBAA36}" dt="2023-09-21T12:27:28.326" v="11"/>
        <pc:sldMkLst>
          <pc:docMk/>
          <pc:sldMk cId="1411092959" sldId="312"/>
        </pc:sldMkLst>
        <pc:picChg chg="del">
          <ac:chgData name="Willemien Bekema" userId="S::wbekema@swvvo-delft.nl::ef4581f7-8afe-490f-83c4-2ac6e09198fb" providerId="AD" clId="Web-{20573915-55D1-583D-D72C-27488FDBAA36}" dt="2023-09-21T12:27:28.326" v="11"/>
          <ac:picMkLst>
            <pc:docMk/>
            <pc:sldMk cId="1411092959" sldId="312"/>
            <ac:picMk id="3" creationId="{00000000-0000-0000-0000-000000000000}"/>
          </ac:picMkLst>
        </pc:picChg>
      </pc:sldChg>
      <pc:sldChg chg="modSp">
        <pc:chgData name="Willemien Bekema" userId="S::wbekema@swvvo-delft.nl::ef4581f7-8afe-490f-83c4-2ac6e09198fb" providerId="AD" clId="Web-{20573915-55D1-583D-D72C-27488FDBAA36}" dt="2023-09-21T12:48:24.467" v="17" actId="20577"/>
        <pc:sldMkLst>
          <pc:docMk/>
          <pc:sldMk cId="1321891943" sldId="336"/>
        </pc:sldMkLst>
        <pc:spChg chg="mod">
          <ac:chgData name="Willemien Bekema" userId="S::wbekema@swvvo-delft.nl::ef4581f7-8afe-490f-83c4-2ac6e09198fb" providerId="AD" clId="Web-{20573915-55D1-583D-D72C-27488FDBAA36}" dt="2023-09-21T12:48:24.467" v="17" actId="20577"/>
          <ac:spMkLst>
            <pc:docMk/>
            <pc:sldMk cId="1321891943" sldId="336"/>
            <ac:spMk id="18" creationId="{69FC0ECD-5341-4A5A-9002-67352E2DE965}"/>
          </ac:spMkLst>
        </pc:spChg>
      </pc:sldChg>
      <pc:sldChg chg="modSp">
        <pc:chgData name="Willemien Bekema" userId="S::wbekema@swvvo-delft.nl::ef4581f7-8afe-490f-83c4-2ac6e09198fb" providerId="AD" clId="Web-{20573915-55D1-583D-D72C-27488FDBAA36}" dt="2023-09-22T10:09:17.876" v="682" actId="20577"/>
        <pc:sldMkLst>
          <pc:docMk/>
          <pc:sldMk cId="1628509484" sldId="339"/>
        </pc:sldMkLst>
        <pc:spChg chg="mod">
          <ac:chgData name="Willemien Bekema" userId="S::wbekema@swvvo-delft.nl::ef4581f7-8afe-490f-83c4-2ac6e09198fb" providerId="AD" clId="Web-{20573915-55D1-583D-D72C-27488FDBAA36}" dt="2023-09-22T09:58:09.309" v="422" actId="20577"/>
          <ac:spMkLst>
            <pc:docMk/>
            <pc:sldMk cId="1628509484" sldId="339"/>
            <ac:spMk id="2" creationId="{00000000-0000-0000-0000-000000000000}"/>
          </ac:spMkLst>
        </pc:spChg>
        <pc:spChg chg="mod">
          <ac:chgData name="Willemien Bekema" userId="S::wbekema@swvvo-delft.nl::ef4581f7-8afe-490f-83c4-2ac6e09198fb" providerId="AD" clId="Web-{20573915-55D1-583D-D72C-27488FDBAA36}" dt="2023-09-22T10:09:17.876" v="682" actId="20577"/>
          <ac:spMkLst>
            <pc:docMk/>
            <pc:sldMk cId="1628509484" sldId="339"/>
            <ac:spMk id="5" creationId="{09CB42A5-F313-33B9-0689-92EEC7BDCE92}"/>
          </ac:spMkLst>
        </pc:spChg>
        <pc:picChg chg="mod">
          <ac:chgData name="Willemien Bekema" userId="S::wbekema@swvvo-delft.nl::ef4581f7-8afe-490f-83c4-2ac6e09198fb" providerId="AD" clId="Web-{20573915-55D1-583D-D72C-27488FDBAA36}" dt="2023-09-22T09:58:27.622" v="426" actId="1076"/>
          <ac:picMkLst>
            <pc:docMk/>
            <pc:sldMk cId="1628509484" sldId="339"/>
            <ac:picMk id="3" creationId="{C0720C82-E0FB-28DF-55D7-73C7FCA3A1C9}"/>
          </ac:picMkLst>
        </pc:picChg>
      </pc:sldChg>
      <pc:sldChg chg="modSp">
        <pc:chgData name="Willemien Bekema" userId="S::wbekema@swvvo-delft.nl::ef4581f7-8afe-490f-83c4-2ac6e09198fb" providerId="AD" clId="Web-{20573915-55D1-583D-D72C-27488FDBAA36}" dt="2023-09-22T10:18:16.329" v="902" actId="20577"/>
        <pc:sldMkLst>
          <pc:docMk/>
          <pc:sldMk cId="2679939055" sldId="340"/>
        </pc:sldMkLst>
        <pc:spChg chg="mod">
          <ac:chgData name="Willemien Bekema" userId="S::wbekema@swvvo-delft.nl::ef4581f7-8afe-490f-83c4-2ac6e09198fb" providerId="AD" clId="Web-{20573915-55D1-583D-D72C-27488FDBAA36}" dt="2023-09-22T10:13:17.867" v="752" actId="20577"/>
          <ac:spMkLst>
            <pc:docMk/>
            <pc:sldMk cId="2679939055" sldId="340"/>
            <ac:spMk id="2" creationId="{00000000-0000-0000-0000-000000000000}"/>
          </ac:spMkLst>
        </pc:spChg>
        <pc:spChg chg="mod">
          <ac:chgData name="Willemien Bekema" userId="S::wbekema@swvvo-delft.nl::ef4581f7-8afe-490f-83c4-2ac6e09198fb" providerId="AD" clId="Web-{20573915-55D1-583D-D72C-27488FDBAA36}" dt="2023-09-22T10:18:16.329" v="902" actId="20577"/>
          <ac:spMkLst>
            <pc:docMk/>
            <pc:sldMk cId="2679939055" sldId="340"/>
            <ac:spMk id="5" creationId="{09CB42A5-F313-33B9-0689-92EEC7BDCE92}"/>
          </ac:spMkLst>
        </pc:spChg>
      </pc:sldChg>
      <pc:sldChg chg="modSp">
        <pc:chgData name="Willemien Bekema" userId="S::wbekema@swvvo-delft.nl::ef4581f7-8afe-490f-83c4-2ac6e09198fb" providerId="AD" clId="Web-{20573915-55D1-583D-D72C-27488FDBAA36}" dt="2023-09-22T10:18:53.049" v="928" actId="20577"/>
        <pc:sldMkLst>
          <pc:docMk/>
          <pc:sldMk cId="244053267" sldId="341"/>
        </pc:sldMkLst>
        <pc:spChg chg="mod">
          <ac:chgData name="Willemien Bekema" userId="S::wbekema@swvvo-delft.nl::ef4581f7-8afe-490f-83c4-2ac6e09198fb" providerId="AD" clId="Web-{20573915-55D1-583D-D72C-27488FDBAA36}" dt="2023-09-22T10:12:10.693" v="693" actId="20577"/>
          <ac:spMkLst>
            <pc:docMk/>
            <pc:sldMk cId="244053267" sldId="341"/>
            <ac:spMk id="2" creationId="{00000000-0000-0000-0000-000000000000}"/>
          </ac:spMkLst>
        </pc:spChg>
        <pc:spChg chg="mod">
          <ac:chgData name="Willemien Bekema" userId="S::wbekema@swvvo-delft.nl::ef4581f7-8afe-490f-83c4-2ac6e09198fb" providerId="AD" clId="Web-{20573915-55D1-583D-D72C-27488FDBAA36}" dt="2023-09-22T10:18:53.049" v="928" actId="20577"/>
          <ac:spMkLst>
            <pc:docMk/>
            <pc:sldMk cId="244053267" sldId="341"/>
            <ac:spMk id="5" creationId="{09CB42A5-F313-33B9-0689-92EEC7BDCE92}"/>
          </ac:spMkLst>
        </pc:spChg>
      </pc:sldChg>
      <pc:sldChg chg="addSp delSp modSp">
        <pc:chgData name="Willemien Bekema" userId="S::wbekema@swvvo-delft.nl::ef4581f7-8afe-490f-83c4-2ac6e09198fb" providerId="AD" clId="Web-{20573915-55D1-583D-D72C-27488FDBAA36}" dt="2023-09-22T10:23:03.509" v="1012" actId="20577"/>
        <pc:sldMkLst>
          <pc:docMk/>
          <pc:sldMk cId="1914840945" sldId="342"/>
        </pc:sldMkLst>
        <pc:spChg chg="mod">
          <ac:chgData name="Willemien Bekema" userId="S::wbekema@swvvo-delft.nl::ef4581f7-8afe-490f-83c4-2ac6e09198fb" providerId="AD" clId="Web-{20573915-55D1-583D-D72C-27488FDBAA36}" dt="2023-09-22T10:23:03.509" v="1012" actId="20577"/>
          <ac:spMkLst>
            <pc:docMk/>
            <pc:sldMk cId="1914840945" sldId="342"/>
            <ac:spMk id="5" creationId="{09CB42A5-F313-33B9-0689-92EEC7BDCE92}"/>
          </ac:spMkLst>
        </pc:spChg>
        <pc:spChg chg="add del mod">
          <ac:chgData name="Willemien Bekema" userId="S::wbekema@swvvo-delft.nl::ef4581f7-8afe-490f-83c4-2ac6e09198fb" providerId="AD" clId="Web-{20573915-55D1-583D-D72C-27488FDBAA36}" dt="2023-09-21T13:11:59.555" v="108"/>
          <ac:spMkLst>
            <pc:docMk/>
            <pc:sldMk cId="1914840945" sldId="342"/>
            <ac:spMk id="8" creationId="{9F0D59FA-30C0-B1AC-F36C-1237EB260992}"/>
          </ac:spMkLst>
        </pc:spChg>
        <pc:spChg chg="add mod">
          <ac:chgData name="Willemien Bekema" userId="S::wbekema@swvvo-delft.nl::ef4581f7-8afe-490f-83c4-2ac6e09198fb" providerId="AD" clId="Web-{20573915-55D1-583D-D72C-27488FDBAA36}" dt="2023-09-21T13:13:02.122" v="126" actId="1076"/>
          <ac:spMkLst>
            <pc:docMk/>
            <pc:sldMk cId="1914840945" sldId="342"/>
            <ac:spMk id="11" creationId="{02D97327-9A2D-8E69-D859-848C8F147A88}"/>
          </ac:spMkLst>
        </pc:spChg>
        <pc:graphicFrameChg chg="add del mod modGraphic">
          <ac:chgData name="Willemien Bekema" userId="S::wbekema@swvvo-delft.nl::ef4581f7-8afe-490f-83c4-2ac6e09198fb" providerId="AD" clId="Web-{20573915-55D1-583D-D72C-27488FDBAA36}" dt="2023-09-21T13:11:59.555" v="109"/>
          <ac:graphicFrameMkLst>
            <pc:docMk/>
            <pc:sldMk cId="1914840945" sldId="342"/>
            <ac:graphicFrameMk id="7" creationId="{3B51E442-47BC-D27A-0EAF-093BF1684AF7}"/>
          </ac:graphicFrameMkLst>
        </pc:graphicFrameChg>
        <pc:graphicFrameChg chg="add del mod modGraphic">
          <ac:chgData name="Willemien Bekema" userId="S::wbekema@swvvo-delft.nl::ef4581f7-8afe-490f-83c4-2ac6e09198fb" providerId="AD" clId="Web-{20573915-55D1-583D-D72C-27488FDBAA36}" dt="2023-09-22T09:36:15.990" v="158"/>
          <ac:graphicFrameMkLst>
            <pc:docMk/>
            <pc:sldMk cId="1914840945" sldId="342"/>
            <ac:graphicFrameMk id="10" creationId="{B252ABE3-343C-21EF-13CB-3946962F4718}"/>
          </ac:graphicFrameMkLst>
        </pc:graphicFrameChg>
      </pc:sldChg>
      <pc:sldChg chg="modSp">
        <pc:chgData name="Willemien Bekema" userId="S::wbekema@swvvo-delft.nl::ef4581f7-8afe-490f-83c4-2ac6e09198fb" providerId="AD" clId="Web-{20573915-55D1-583D-D72C-27488FDBAA36}" dt="2023-09-22T10:24:31.824" v="1016" actId="20577"/>
        <pc:sldMkLst>
          <pc:docMk/>
          <pc:sldMk cId="1000899723" sldId="343"/>
        </pc:sldMkLst>
        <pc:spChg chg="mod">
          <ac:chgData name="Willemien Bekema" userId="S::wbekema@swvvo-delft.nl::ef4581f7-8afe-490f-83c4-2ac6e09198fb" providerId="AD" clId="Web-{20573915-55D1-583D-D72C-27488FDBAA36}" dt="2023-09-22T10:24:31.824" v="1016" actId="20577"/>
          <ac:spMkLst>
            <pc:docMk/>
            <pc:sldMk cId="1000899723" sldId="343"/>
            <ac:spMk id="5" creationId="{09CB42A5-F313-33B9-0689-92EEC7BDCE92}"/>
          </ac:spMkLst>
        </pc:spChg>
      </pc:sldChg>
      <pc:sldChg chg="del">
        <pc:chgData name="Willemien Bekema" userId="S::wbekema@swvvo-delft.nl::ef4581f7-8afe-490f-83c4-2ac6e09198fb" providerId="AD" clId="Web-{20573915-55D1-583D-D72C-27488FDBAA36}" dt="2023-09-22T10:24:55.075" v="1018"/>
        <pc:sldMkLst>
          <pc:docMk/>
          <pc:sldMk cId="1646844819" sldId="344"/>
        </pc:sldMkLst>
      </pc:sldChg>
      <pc:sldChg chg="modSp add replId">
        <pc:chgData name="Willemien Bekema" userId="S::wbekema@swvvo-delft.nl::ef4581f7-8afe-490f-83c4-2ac6e09198fb" providerId="AD" clId="Web-{20573915-55D1-583D-D72C-27488FDBAA36}" dt="2023-09-22T10:22:32.555" v="1008" actId="20577"/>
        <pc:sldMkLst>
          <pc:docMk/>
          <pc:sldMk cId="3369016464" sldId="345"/>
        </pc:sldMkLst>
        <pc:spChg chg="mod">
          <ac:chgData name="Willemien Bekema" userId="S::wbekema@swvvo-delft.nl::ef4581f7-8afe-490f-83c4-2ac6e09198fb" providerId="AD" clId="Web-{20573915-55D1-583D-D72C-27488FDBAA36}" dt="2023-09-22T10:22:32.555" v="1008" actId="20577"/>
          <ac:spMkLst>
            <pc:docMk/>
            <pc:sldMk cId="3369016464" sldId="345"/>
            <ac:spMk id="5" creationId="{09CB42A5-F313-33B9-0689-92EEC7BDCE92}"/>
          </ac:spMkLst>
        </pc:spChg>
        <pc:spChg chg="mod">
          <ac:chgData name="Willemien Bekema" userId="S::wbekema@swvvo-delft.nl::ef4581f7-8afe-490f-83c4-2ac6e09198fb" providerId="AD" clId="Web-{20573915-55D1-583D-D72C-27488FDBAA36}" dt="2023-09-22T10:22:15.570" v="1000" actId="14100"/>
          <ac:spMkLst>
            <pc:docMk/>
            <pc:sldMk cId="3369016464" sldId="345"/>
            <ac:spMk id="18" creationId="{69FC0ECD-5341-4A5A-9002-67352E2DE965}"/>
          </ac:spMkLst>
        </pc:spChg>
        <pc:graphicFrameChg chg="mod modGraphic">
          <ac:chgData name="Willemien Bekema" userId="S::wbekema@swvvo-delft.nl::ef4581f7-8afe-490f-83c4-2ac6e09198fb" providerId="AD" clId="Web-{20573915-55D1-583D-D72C-27488FDBAA36}" dt="2023-09-22T10:21:27.287" v="995"/>
          <ac:graphicFrameMkLst>
            <pc:docMk/>
            <pc:sldMk cId="3369016464" sldId="345"/>
            <ac:graphicFrameMk id="10" creationId="{B252ABE3-343C-21EF-13CB-3946962F4718}"/>
          </ac:graphicFrameMkLst>
        </pc:graphicFrameChg>
      </pc:sldChg>
      <pc:sldChg chg="modSp new del">
        <pc:chgData name="Willemien Bekema" userId="S::wbekema@swvvo-delft.nl::ef4581f7-8afe-490f-83c4-2ac6e09198fb" providerId="AD" clId="Web-{20573915-55D1-583D-D72C-27488FDBAA36}" dt="2023-09-22T09:37:05.367" v="168"/>
        <pc:sldMkLst>
          <pc:docMk/>
          <pc:sldMk cId="1167235329" sldId="346"/>
        </pc:sldMkLst>
        <pc:spChg chg="mod">
          <ac:chgData name="Willemien Bekema" userId="S::wbekema@swvvo-delft.nl::ef4581f7-8afe-490f-83c4-2ac6e09198fb" providerId="AD" clId="Web-{20573915-55D1-583D-D72C-27488FDBAA36}" dt="2023-09-22T09:36:57.038" v="166" actId="20577"/>
          <ac:spMkLst>
            <pc:docMk/>
            <pc:sldMk cId="1167235329" sldId="346"/>
            <ac:spMk id="3" creationId="{D06767F7-DBAE-B5C3-4CD3-F3A39C73020B}"/>
          </ac:spMkLst>
        </pc:spChg>
      </pc:sldChg>
      <pc:sldChg chg="modSp add replId">
        <pc:chgData name="Willemien Bekema" userId="S::wbekema@swvvo-delft.nl::ef4581f7-8afe-490f-83c4-2ac6e09198fb" providerId="AD" clId="Web-{20573915-55D1-583D-D72C-27488FDBAA36}" dt="2023-09-22T09:48:55.090" v="361" actId="20577"/>
        <pc:sldMkLst>
          <pc:docMk/>
          <pc:sldMk cId="211632087" sldId="347"/>
        </pc:sldMkLst>
        <pc:spChg chg="mod">
          <ac:chgData name="Willemien Bekema" userId="S::wbekema@swvvo-delft.nl::ef4581f7-8afe-490f-83c4-2ac6e09198fb" providerId="AD" clId="Web-{20573915-55D1-583D-D72C-27488FDBAA36}" dt="2023-09-22T09:43:17.674" v="198" actId="1076"/>
          <ac:spMkLst>
            <pc:docMk/>
            <pc:sldMk cId="211632087" sldId="347"/>
            <ac:spMk id="2" creationId="{00000000-0000-0000-0000-000000000000}"/>
          </ac:spMkLst>
        </pc:spChg>
        <pc:spChg chg="mod">
          <ac:chgData name="Willemien Bekema" userId="S::wbekema@swvvo-delft.nl::ef4581f7-8afe-490f-83c4-2ac6e09198fb" providerId="AD" clId="Web-{20573915-55D1-583D-D72C-27488FDBAA36}" dt="2023-09-22T09:48:55.090" v="361" actId="20577"/>
          <ac:spMkLst>
            <pc:docMk/>
            <pc:sldMk cId="211632087" sldId="347"/>
            <ac:spMk id="18" creationId="{69FC0ECD-5341-4A5A-9002-67352E2DE965}"/>
          </ac:spMkLst>
        </pc:spChg>
      </pc:sldChg>
    </pc:docChg>
  </pc:docChgLst>
  <pc:docChgLst>
    <pc:chgData name="Willemien Bekema" userId="S::wbekema@swvvo-delft.nl::ef4581f7-8afe-490f-83c4-2ac6e09198fb" providerId="AD" clId="Web-{3B9F0DB5-069C-928A-1D13-0AD880A44514}"/>
    <pc:docChg chg="modSld">
      <pc:chgData name="Willemien Bekema" userId="S::wbekema@swvvo-delft.nl::ef4581f7-8afe-490f-83c4-2ac6e09198fb" providerId="AD" clId="Web-{3B9F0DB5-069C-928A-1D13-0AD880A44514}" dt="2023-09-20T09:11:07.335" v="20" actId="20577"/>
      <pc:docMkLst>
        <pc:docMk/>
      </pc:docMkLst>
      <pc:sldChg chg="addSp delSp modSp">
        <pc:chgData name="Willemien Bekema" userId="S::wbekema@swvvo-delft.nl::ef4581f7-8afe-490f-83c4-2ac6e09198fb" providerId="AD" clId="Web-{3B9F0DB5-069C-928A-1D13-0AD880A44514}" dt="2023-09-20T08:51:53.783" v="4" actId="14100"/>
        <pc:sldMkLst>
          <pc:docMk/>
          <pc:sldMk cId="412189085" sldId="338"/>
        </pc:sldMkLst>
        <pc:picChg chg="add mod">
          <ac:chgData name="Willemien Bekema" userId="S::wbekema@swvvo-delft.nl::ef4581f7-8afe-490f-83c4-2ac6e09198fb" providerId="AD" clId="Web-{3B9F0DB5-069C-928A-1D13-0AD880A44514}" dt="2023-09-20T08:51:53.783" v="4" actId="14100"/>
          <ac:picMkLst>
            <pc:docMk/>
            <pc:sldMk cId="412189085" sldId="338"/>
            <ac:picMk id="3" creationId="{E9BE2C7D-AAC9-7298-79F2-7EAA8139D925}"/>
          </ac:picMkLst>
        </pc:picChg>
        <pc:picChg chg="del">
          <ac:chgData name="Willemien Bekema" userId="S::wbekema@swvvo-delft.nl::ef4581f7-8afe-490f-83c4-2ac6e09198fb" providerId="AD" clId="Web-{3B9F0DB5-069C-928A-1D13-0AD880A44514}" dt="2023-09-20T06:37:13.436" v="0"/>
          <ac:picMkLst>
            <pc:docMk/>
            <pc:sldMk cId="412189085" sldId="338"/>
            <ac:picMk id="5" creationId="{98063797-88AF-2E61-74BF-36E5AB1C6B06}"/>
          </ac:picMkLst>
        </pc:picChg>
      </pc:sldChg>
      <pc:sldChg chg="addSp delSp modSp">
        <pc:chgData name="Willemien Bekema" userId="S::wbekema@swvvo-delft.nl::ef4581f7-8afe-490f-83c4-2ac6e09198fb" providerId="AD" clId="Web-{3B9F0DB5-069C-928A-1D13-0AD880A44514}" dt="2023-09-20T09:10:14.896" v="13" actId="20577"/>
        <pc:sldMkLst>
          <pc:docMk/>
          <pc:sldMk cId="2679939055" sldId="340"/>
        </pc:sldMkLst>
        <pc:spChg chg="mod">
          <ac:chgData name="Willemien Bekema" userId="S::wbekema@swvvo-delft.nl::ef4581f7-8afe-490f-83c4-2ac6e09198fb" providerId="AD" clId="Web-{3B9F0DB5-069C-928A-1D13-0AD880A44514}" dt="2023-09-20T09:10:14.896" v="13" actId="20577"/>
          <ac:spMkLst>
            <pc:docMk/>
            <pc:sldMk cId="2679939055" sldId="340"/>
            <ac:spMk id="5" creationId="{09CB42A5-F313-33B9-0689-92EEC7BDCE92}"/>
          </ac:spMkLst>
        </pc:spChg>
        <pc:picChg chg="add mod">
          <ac:chgData name="Willemien Bekema" userId="S::wbekema@swvvo-delft.nl::ef4581f7-8afe-490f-83c4-2ac6e09198fb" providerId="AD" clId="Web-{3B9F0DB5-069C-928A-1D13-0AD880A44514}" dt="2023-09-20T08:52:19.565" v="7" actId="1076"/>
          <ac:picMkLst>
            <pc:docMk/>
            <pc:sldMk cId="2679939055" sldId="340"/>
            <ac:picMk id="3" creationId="{C4ACC87E-0C38-12A1-6F5A-13EDCDE31E6B}"/>
          </ac:picMkLst>
        </pc:picChg>
        <pc:picChg chg="del">
          <ac:chgData name="Willemien Bekema" userId="S::wbekema@swvvo-delft.nl::ef4581f7-8afe-490f-83c4-2ac6e09198fb" providerId="AD" clId="Web-{3B9F0DB5-069C-928A-1D13-0AD880A44514}" dt="2023-09-20T08:52:03.549" v="5"/>
          <ac:picMkLst>
            <pc:docMk/>
            <pc:sldMk cId="2679939055" sldId="340"/>
            <ac:picMk id="6" creationId="{160542F4-DCF6-E86B-7640-C6E0B59BB7E1}"/>
          </ac:picMkLst>
        </pc:picChg>
      </pc:sldChg>
      <pc:sldChg chg="addSp delSp modSp">
        <pc:chgData name="Willemien Bekema" userId="S::wbekema@swvvo-delft.nl::ef4581f7-8afe-490f-83c4-2ac6e09198fb" providerId="AD" clId="Web-{3B9F0DB5-069C-928A-1D13-0AD880A44514}" dt="2023-09-20T09:11:07.335" v="20" actId="20577"/>
        <pc:sldMkLst>
          <pc:docMk/>
          <pc:sldMk cId="244053267" sldId="341"/>
        </pc:sldMkLst>
        <pc:spChg chg="mod">
          <ac:chgData name="Willemien Bekema" userId="S::wbekema@swvvo-delft.nl::ef4581f7-8afe-490f-83c4-2ac6e09198fb" providerId="AD" clId="Web-{3B9F0DB5-069C-928A-1D13-0AD880A44514}" dt="2023-09-20T09:11:07.335" v="20" actId="20577"/>
          <ac:spMkLst>
            <pc:docMk/>
            <pc:sldMk cId="244053267" sldId="341"/>
            <ac:spMk id="5" creationId="{09CB42A5-F313-33B9-0689-92EEC7BDCE92}"/>
          </ac:spMkLst>
        </pc:spChg>
        <pc:picChg chg="del">
          <ac:chgData name="Willemien Bekema" userId="S::wbekema@swvvo-delft.nl::ef4581f7-8afe-490f-83c4-2ac6e09198fb" providerId="AD" clId="Web-{3B9F0DB5-069C-928A-1D13-0AD880A44514}" dt="2023-09-20T08:52:24.909" v="8"/>
          <ac:picMkLst>
            <pc:docMk/>
            <pc:sldMk cId="244053267" sldId="341"/>
            <ac:picMk id="3" creationId="{5392C6BD-7D0D-92D7-7D4C-C51423752342}"/>
          </ac:picMkLst>
        </pc:picChg>
        <pc:picChg chg="add mod">
          <ac:chgData name="Willemien Bekema" userId="S::wbekema@swvvo-delft.nl::ef4581f7-8afe-490f-83c4-2ac6e09198fb" providerId="AD" clId="Web-{3B9F0DB5-069C-928A-1D13-0AD880A44514}" dt="2023-09-20T08:52:43.316" v="10" actId="1076"/>
          <ac:picMkLst>
            <pc:docMk/>
            <pc:sldMk cId="244053267" sldId="341"/>
            <ac:picMk id="6" creationId="{F662E765-35C6-9341-50F3-8D681C2D2C5A}"/>
          </ac:picMkLst>
        </pc:picChg>
      </pc:sldChg>
    </pc:docChg>
  </pc:docChgLst>
  <pc:docChgLst>
    <pc:chgData name="Dick Ufkes" userId="S::dufkes@swvvo-delft.nl::16b96b81-7322-44c0-9b1a-854e6769b445" providerId="AD" clId="Web-{0AEF6BD7-9F13-39C8-A744-97DEAC236240}"/>
    <pc:docChg chg="sldOrd">
      <pc:chgData name="Dick Ufkes" userId="S::dufkes@swvvo-delft.nl::16b96b81-7322-44c0-9b1a-854e6769b445" providerId="AD" clId="Web-{0AEF6BD7-9F13-39C8-A744-97DEAC236240}" dt="2023-09-25T12:55:57.277" v="1"/>
      <pc:docMkLst>
        <pc:docMk/>
      </pc:docMkLst>
      <pc:sldChg chg="ord">
        <pc:chgData name="Dick Ufkes" userId="S::dufkes@swvvo-delft.nl::16b96b81-7322-44c0-9b1a-854e6769b445" providerId="AD" clId="Web-{0AEF6BD7-9F13-39C8-A744-97DEAC236240}" dt="2023-09-25T12:55:57.277" v="1"/>
        <pc:sldMkLst>
          <pc:docMk/>
          <pc:sldMk cId="211632087" sldId="347"/>
        </pc:sldMkLst>
      </pc:sldChg>
    </pc:docChg>
  </pc:docChgLst>
  <pc:docChgLst>
    <pc:chgData name="Willemien Bekema" userId="S::wbekema@swvvo-delft.nl::ef4581f7-8afe-490f-83c4-2ac6e09198fb" providerId="AD" clId="Web-{BEACB405-F4C3-4F7A-B704-D16DA211E96A}"/>
    <pc:docChg chg="modSld">
      <pc:chgData name="Willemien Bekema" userId="S::wbekema@swvvo-delft.nl::ef4581f7-8afe-490f-83c4-2ac6e09198fb" providerId="AD" clId="Web-{BEACB405-F4C3-4F7A-B704-D16DA211E96A}" dt="2023-09-28T13:14:19.999" v="1" actId="20577"/>
      <pc:docMkLst>
        <pc:docMk/>
      </pc:docMkLst>
      <pc:sldChg chg="modSp">
        <pc:chgData name="Willemien Bekema" userId="S::wbekema@swvvo-delft.nl::ef4581f7-8afe-490f-83c4-2ac6e09198fb" providerId="AD" clId="Web-{BEACB405-F4C3-4F7A-B704-D16DA211E96A}" dt="2023-09-28T13:14:19.999" v="1" actId="20577"/>
        <pc:sldMkLst>
          <pc:docMk/>
          <pc:sldMk cId="1914252683" sldId="295"/>
        </pc:sldMkLst>
        <pc:spChg chg="mod">
          <ac:chgData name="Willemien Bekema" userId="S::wbekema@swvvo-delft.nl::ef4581f7-8afe-490f-83c4-2ac6e09198fb" providerId="AD" clId="Web-{BEACB405-F4C3-4F7A-B704-D16DA211E96A}" dt="2023-09-28T13:14:19.999" v="1" actId="20577"/>
          <ac:spMkLst>
            <pc:docMk/>
            <pc:sldMk cId="1914252683" sldId="295"/>
            <ac:spMk id="18" creationId="{69FC0ECD-5341-4A5A-9002-67352E2DE965}"/>
          </ac:spMkLst>
        </pc:spChg>
      </pc:sldChg>
    </pc:docChg>
  </pc:docChgLst>
  <pc:docChgLst>
    <pc:chgData name="Dick Ufkes" userId="S::dufkes@swvvo-delft.nl::16b96b81-7322-44c0-9b1a-854e6769b445" providerId="AD" clId="Web-{1BDCC846-E081-4E6B-4DEA-1CDACAF6372B}"/>
    <pc:docChg chg="modSld">
      <pc:chgData name="Dick Ufkes" userId="S::dufkes@swvvo-delft.nl::16b96b81-7322-44c0-9b1a-854e6769b445" providerId="AD" clId="Web-{1BDCC846-E081-4E6B-4DEA-1CDACAF6372B}" dt="2023-09-18T14:48:04.066" v="2" actId="20577"/>
      <pc:docMkLst>
        <pc:docMk/>
      </pc:docMkLst>
      <pc:sldChg chg="modSp">
        <pc:chgData name="Dick Ufkes" userId="S::dufkes@swvvo-delft.nl::16b96b81-7322-44c0-9b1a-854e6769b445" providerId="AD" clId="Web-{1BDCC846-E081-4E6B-4DEA-1CDACAF6372B}" dt="2023-09-18T14:48:04.066" v="2" actId="20577"/>
        <pc:sldMkLst>
          <pc:docMk/>
          <pc:sldMk cId="1321891943" sldId="336"/>
        </pc:sldMkLst>
        <pc:spChg chg="mod">
          <ac:chgData name="Dick Ufkes" userId="S::dufkes@swvvo-delft.nl::16b96b81-7322-44c0-9b1a-854e6769b445" providerId="AD" clId="Web-{1BDCC846-E081-4E6B-4DEA-1CDACAF6372B}" dt="2023-09-18T14:48:04.066" v="2" actId="20577"/>
          <ac:spMkLst>
            <pc:docMk/>
            <pc:sldMk cId="1321891943" sldId="336"/>
            <ac:spMk id="18" creationId="{69FC0ECD-5341-4A5A-9002-67352E2DE965}"/>
          </ac:spMkLst>
        </pc:spChg>
      </pc:sldChg>
    </pc:docChg>
  </pc:docChgLst>
  <pc:docChgLst>
    <pc:chgData name="Willemien Bekema" userId="S::wbekema@swvvo-delft.nl::ef4581f7-8afe-490f-83c4-2ac6e09198fb" providerId="AD" clId="Web-{32F2637F-7AB1-6EA3-9771-C94A562256CB}"/>
    <pc:docChg chg="modSld">
      <pc:chgData name="Willemien Bekema" userId="S::wbekema@swvvo-delft.nl::ef4581f7-8afe-490f-83c4-2ac6e09198fb" providerId="AD" clId="Web-{32F2637F-7AB1-6EA3-9771-C94A562256CB}" dt="2023-10-02T13:14:14.619" v="7" actId="20577"/>
      <pc:docMkLst>
        <pc:docMk/>
      </pc:docMkLst>
      <pc:sldChg chg="modSp">
        <pc:chgData name="Willemien Bekema" userId="S::wbekema@swvvo-delft.nl::ef4581f7-8afe-490f-83c4-2ac6e09198fb" providerId="AD" clId="Web-{32F2637F-7AB1-6EA3-9771-C94A562256CB}" dt="2023-10-02T13:14:14.619" v="7" actId="20577"/>
        <pc:sldMkLst>
          <pc:docMk/>
          <pc:sldMk cId="1914840945" sldId="342"/>
        </pc:sldMkLst>
        <pc:spChg chg="mod">
          <ac:chgData name="Willemien Bekema" userId="S::wbekema@swvvo-delft.nl::ef4581f7-8afe-490f-83c4-2ac6e09198fb" providerId="AD" clId="Web-{32F2637F-7AB1-6EA3-9771-C94A562256CB}" dt="2023-10-02T13:14:14.619" v="7" actId="20577"/>
          <ac:spMkLst>
            <pc:docMk/>
            <pc:sldMk cId="1914840945" sldId="342"/>
            <ac:spMk id="5" creationId="{09CB42A5-F313-33B9-0689-92EEC7BDCE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50475" cy="498395"/>
          </a:xfrm>
          <a:prstGeom prst="rect">
            <a:avLst/>
          </a:prstGeom>
        </p:spPr>
        <p:txBody>
          <a:bodyPr vert="horz" lIns="91422" tIns="45711" rIns="91422" bIns="45711" rtlCol="0"/>
          <a:lstStyle>
            <a:lvl1pPr algn="l">
              <a:defRPr sz="1200"/>
            </a:lvl1pPr>
          </a:lstStyle>
          <a:p>
            <a:endParaRPr lang="nl-NL"/>
          </a:p>
        </p:txBody>
      </p:sp>
      <p:sp>
        <p:nvSpPr>
          <p:cNvPr id="3" name="Tijdelijke aanduiding voor datum 2"/>
          <p:cNvSpPr>
            <a:spLocks noGrp="1"/>
          </p:cNvSpPr>
          <p:nvPr>
            <p:ph type="dt" sz="quarter" idx="1"/>
          </p:nvPr>
        </p:nvSpPr>
        <p:spPr>
          <a:xfrm>
            <a:off x="3856727" y="1"/>
            <a:ext cx="2950475" cy="498395"/>
          </a:xfrm>
          <a:prstGeom prst="rect">
            <a:avLst/>
          </a:prstGeom>
        </p:spPr>
        <p:txBody>
          <a:bodyPr vert="horz" lIns="91422" tIns="45711" rIns="91422" bIns="45711" rtlCol="0"/>
          <a:lstStyle>
            <a:lvl1pPr algn="r">
              <a:defRPr sz="1200"/>
            </a:lvl1pPr>
          </a:lstStyle>
          <a:p>
            <a:fld id="{E835E549-9AB1-4751-A686-3063D9EA41A3}" type="datetimeFigureOut">
              <a:rPr lang="nl-NL" smtClean="0"/>
              <a:t>2-10-2023</a:t>
            </a:fld>
            <a:endParaRPr lang="nl-NL"/>
          </a:p>
        </p:txBody>
      </p:sp>
      <p:sp>
        <p:nvSpPr>
          <p:cNvPr id="4" name="Tijdelijke aanduiding voor voettekst 3"/>
          <p:cNvSpPr>
            <a:spLocks noGrp="1"/>
          </p:cNvSpPr>
          <p:nvPr>
            <p:ph type="ftr" sz="quarter" idx="2"/>
          </p:nvPr>
        </p:nvSpPr>
        <p:spPr>
          <a:xfrm>
            <a:off x="1" y="9442530"/>
            <a:ext cx="2950475" cy="498395"/>
          </a:xfrm>
          <a:prstGeom prst="rect">
            <a:avLst/>
          </a:prstGeom>
        </p:spPr>
        <p:txBody>
          <a:bodyPr vert="horz" lIns="91422" tIns="45711" rIns="91422" bIns="4571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6727" y="9442530"/>
            <a:ext cx="2950475" cy="498395"/>
          </a:xfrm>
          <a:prstGeom prst="rect">
            <a:avLst/>
          </a:prstGeom>
        </p:spPr>
        <p:txBody>
          <a:bodyPr vert="horz" lIns="91422" tIns="45711" rIns="91422" bIns="45711" rtlCol="0" anchor="b"/>
          <a:lstStyle>
            <a:lvl1pPr algn="r">
              <a:defRPr sz="1200"/>
            </a:lvl1pPr>
          </a:lstStyle>
          <a:p>
            <a:fld id="{2BBAABC7-E107-459A-82FB-959EEE8161AA}" type="slidenum">
              <a:rPr lang="nl-NL" smtClean="0"/>
              <a:t>‹nr.›</a:t>
            </a:fld>
            <a:endParaRPr lang="nl-NL"/>
          </a:p>
        </p:txBody>
      </p:sp>
    </p:spTree>
    <p:extLst>
      <p:ext uri="{BB962C8B-B14F-4D97-AF65-F5344CB8AC3E}">
        <p14:creationId xmlns:p14="http://schemas.microsoft.com/office/powerpoint/2010/main" val="1495535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50475" cy="498772"/>
          </a:xfrm>
          <a:prstGeom prst="rect">
            <a:avLst/>
          </a:prstGeom>
        </p:spPr>
        <p:txBody>
          <a:bodyPr vert="horz" lIns="91422" tIns="45711" rIns="91422" bIns="45711" rtlCol="0"/>
          <a:lstStyle>
            <a:lvl1pPr algn="l">
              <a:defRPr sz="1200"/>
            </a:lvl1pPr>
          </a:lstStyle>
          <a:p>
            <a:endParaRPr lang="nl-NL"/>
          </a:p>
        </p:txBody>
      </p:sp>
      <p:sp>
        <p:nvSpPr>
          <p:cNvPr id="3" name="Tijdelijke aanduiding voor datum 2"/>
          <p:cNvSpPr>
            <a:spLocks noGrp="1"/>
          </p:cNvSpPr>
          <p:nvPr>
            <p:ph type="dt" idx="1"/>
          </p:nvPr>
        </p:nvSpPr>
        <p:spPr>
          <a:xfrm>
            <a:off x="3856738" y="0"/>
            <a:ext cx="2950475" cy="498772"/>
          </a:xfrm>
          <a:prstGeom prst="rect">
            <a:avLst/>
          </a:prstGeom>
        </p:spPr>
        <p:txBody>
          <a:bodyPr vert="horz" lIns="91422" tIns="45711" rIns="91422" bIns="45711" rtlCol="0"/>
          <a:lstStyle>
            <a:lvl1pPr algn="r">
              <a:defRPr sz="1200"/>
            </a:lvl1pPr>
          </a:lstStyle>
          <a:p>
            <a:fld id="{6A06ABE0-44B0-48CC-919C-B8C73C640D98}" type="datetimeFigureOut">
              <a:rPr lang="nl-NL" smtClean="0"/>
              <a:t>2-10-2023</a:t>
            </a:fld>
            <a:endParaRPr lang="nl-NL"/>
          </a:p>
        </p:txBody>
      </p:sp>
      <p:sp>
        <p:nvSpPr>
          <p:cNvPr id="4" name="Tijdelijke aanduiding voor dia-afbeelding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22" tIns="45711" rIns="91422" bIns="45711" rtlCol="0" anchor="ctr"/>
          <a:lstStyle/>
          <a:p>
            <a:endParaRPr lang="nl-NL"/>
          </a:p>
        </p:txBody>
      </p:sp>
      <p:sp>
        <p:nvSpPr>
          <p:cNvPr id="5" name="Tijdelijke aanduiding voor notities 4"/>
          <p:cNvSpPr>
            <a:spLocks noGrp="1"/>
          </p:cNvSpPr>
          <p:nvPr>
            <p:ph type="body" sz="quarter" idx="3"/>
          </p:nvPr>
        </p:nvSpPr>
        <p:spPr>
          <a:xfrm>
            <a:off x="680879" y="4784071"/>
            <a:ext cx="5447030" cy="3914239"/>
          </a:xfrm>
          <a:prstGeom prst="rect">
            <a:avLst/>
          </a:prstGeom>
        </p:spPr>
        <p:txBody>
          <a:bodyPr vert="horz" lIns="91422" tIns="45711" rIns="91422" bIns="45711"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42154"/>
            <a:ext cx="2950475" cy="498771"/>
          </a:xfrm>
          <a:prstGeom prst="rect">
            <a:avLst/>
          </a:prstGeom>
        </p:spPr>
        <p:txBody>
          <a:bodyPr vert="horz" lIns="91422" tIns="45711" rIns="91422" bIns="4571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6738" y="9442154"/>
            <a:ext cx="2950475" cy="498771"/>
          </a:xfrm>
          <a:prstGeom prst="rect">
            <a:avLst/>
          </a:prstGeom>
        </p:spPr>
        <p:txBody>
          <a:bodyPr vert="horz" lIns="91422" tIns="45711" rIns="91422" bIns="45711" rtlCol="0" anchor="b"/>
          <a:lstStyle>
            <a:lvl1pPr algn="r">
              <a:defRPr sz="1200"/>
            </a:lvl1pPr>
          </a:lstStyle>
          <a:p>
            <a:fld id="{C8EB7600-18D4-4DD6-9E54-DD2FE51149FE}" type="slidenum">
              <a:rPr lang="nl-NL" smtClean="0"/>
              <a:t>‹nr.›</a:t>
            </a:fld>
            <a:endParaRPr lang="nl-NL"/>
          </a:p>
        </p:txBody>
      </p:sp>
    </p:spTree>
    <p:extLst>
      <p:ext uri="{BB962C8B-B14F-4D97-AF65-F5344CB8AC3E}">
        <p14:creationId xmlns:p14="http://schemas.microsoft.com/office/powerpoint/2010/main" val="146076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De overgang van basisonderwijs naar voortgezet is binnen de schoolcarrière van een kind de belangrijkste stap. Zaten eerst kinderen van schillende niveaus en met verschillend gedrag bij elkaar in een klas, nu moeten er keuzes gemaakt worden voor verschillende schoolniveaus en schooltypes, maar ook moet gekeken worden naar ondersteuningsbehoefte en welke school dat kan bieden.</a:t>
            </a:r>
          </a:p>
          <a:p>
            <a:r>
              <a:rPr lang="nl-NL" baseline="0"/>
              <a:t>Soms zijn er verschillen van mening tussen basisonderwijs en voortgezet onderwijs en ook de mening van ouders speelt een rol. Zaak is om op grond van criteria een afweging te maken naar schoolniveau en schooltype. </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a:t>
            </a:fld>
            <a:endParaRPr lang="nl-NL"/>
          </a:p>
        </p:txBody>
      </p:sp>
    </p:spTree>
    <p:extLst>
      <p:ext uri="{BB962C8B-B14F-4D97-AF65-F5344CB8AC3E}">
        <p14:creationId xmlns:p14="http://schemas.microsoft.com/office/powerpoint/2010/main" val="326518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10</a:t>
            </a:fld>
            <a:endParaRPr lang="nl-NL"/>
          </a:p>
        </p:txBody>
      </p:sp>
    </p:spTree>
    <p:extLst>
      <p:ext uri="{BB962C8B-B14F-4D97-AF65-F5344CB8AC3E}">
        <p14:creationId xmlns:p14="http://schemas.microsoft.com/office/powerpoint/2010/main" val="116316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11</a:t>
            </a:fld>
            <a:endParaRPr lang="nl-NL"/>
          </a:p>
        </p:txBody>
      </p:sp>
    </p:spTree>
    <p:extLst>
      <p:ext uri="{BB962C8B-B14F-4D97-AF65-F5344CB8AC3E}">
        <p14:creationId xmlns:p14="http://schemas.microsoft.com/office/powerpoint/2010/main" val="265999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overdracht van PO naar VO zitten in OT heel veel handelingsplannen, soms wel vanaf groep 3.</a:t>
            </a:r>
          </a:p>
          <a:p>
            <a:r>
              <a:rPr lang="nl-NL"/>
              <a:t>Denk aan dataminimalisatie. Alleen de handelingsplannen of de</a:t>
            </a:r>
            <a:r>
              <a:rPr lang="nl-NL" baseline="0"/>
              <a:t> </a:t>
            </a:r>
            <a:r>
              <a:rPr lang="nl-NL" baseline="0" err="1"/>
              <a:t>OPP’s</a:t>
            </a:r>
            <a:r>
              <a:rPr lang="nl-NL" baseline="0"/>
              <a:t> van leerjaar 7 en leerjaar 8 zijn relevant.</a:t>
            </a:r>
          </a:p>
          <a:p>
            <a:r>
              <a:rPr lang="nl-NL" baseline="0"/>
              <a:t>Bespreek met ouders wat overgedragen kan worden aan het VO.</a:t>
            </a:r>
          </a:p>
          <a:p>
            <a:r>
              <a:rPr lang="nl-NL" baseline="0"/>
              <a:t>Indien er wens is tot inzet van ondersteuning in het VO, dan zullen er ook documenten mee moeten om te beoordelen of de ondersteuning haalbaar is binnen het gewenste niveau en het type onderwijs.</a:t>
            </a:r>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12</a:t>
            </a:fld>
            <a:endParaRPr lang="nl-NL"/>
          </a:p>
        </p:txBody>
      </p:sp>
    </p:spTree>
    <p:extLst>
      <p:ext uri="{BB962C8B-B14F-4D97-AF65-F5344CB8AC3E}">
        <p14:creationId xmlns:p14="http://schemas.microsoft.com/office/powerpoint/2010/main" val="181039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Praktijkonderwijs kan alleen een onderwijsplek bieden, wanneer de leerling voldoet aan de wettelijk vastgestelde indicatiecriteria voor Praktijkonderwijs en op basis daarvan een toelaatbaarheidsverklaring </a:t>
            </a:r>
            <a:r>
              <a:rPr lang="nl-NL" err="1"/>
              <a:t>PrO</a:t>
            </a:r>
            <a:r>
              <a:rPr lang="nl-NL"/>
              <a:t> hebben ontvangen. Bij het verzamelen van de gegevens staan daarom de volgende indicatiecriteria centraal:</a:t>
            </a:r>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13</a:t>
            </a:fld>
            <a:endParaRPr lang="nl-NL"/>
          </a:p>
        </p:txBody>
      </p:sp>
    </p:spTree>
    <p:extLst>
      <p:ext uri="{BB962C8B-B14F-4D97-AF65-F5344CB8AC3E}">
        <p14:creationId xmlns:p14="http://schemas.microsoft.com/office/powerpoint/2010/main" val="364088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554" indent="-228554">
              <a:buFont typeface="+mj-lt"/>
              <a:buAutoNum type="arabicPeriod"/>
            </a:pPr>
            <a:r>
              <a:rPr lang="nl-NL"/>
              <a:t>Afspraken zijn bestuurlijk gemaakt om de </a:t>
            </a:r>
            <a:r>
              <a:rPr lang="nl-NL" err="1"/>
              <a:t>toetsgegevens</a:t>
            </a:r>
            <a:r>
              <a:rPr lang="nl-NL"/>
              <a:t> van leerjaar 6</a:t>
            </a:r>
            <a:r>
              <a:rPr lang="nl-NL" baseline="0"/>
              <a:t> tot/met 8 toe te voegen. Dit geldt ook wanneer leerlingen over zijn gestapt van de ene naar de andere basisschool. Voor leerlingen die korter dan twee jaar in Nederland zijn, is dit vanzelfsprekend niet mogelijk. </a:t>
            </a:r>
          </a:p>
          <a:p>
            <a:pPr marL="228554" indent="-228554">
              <a:buFont typeface="+mj-lt"/>
              <a:buAutoNum type="arabicPeriod"/>
            </a:pPr>
            <a:r>
              <a:rPr lang="nl-NL"/>
              <a:t>Bij verwijzingen naar het Praktijkonderwijs</a:t>
            </a:r>
            <a:r>
              <a:rPr lang="nl-NL" baseline="0"/>
              <a:t> of voor leerlingen op het grensvlak tussen Praktijkonderwijs en VMBO BBL kan de leerling alleen worden geplaatst in het geadviseerde niveau als de leerling voldoet aan wettelijke criteria. </a:t>
            </a:r>
          </a:p>
          <a:p>
            <a:pPr marL="228554" indent="-228554">
              <a:buFont typeface="+mj-lt"/>
              <a:buAutoNum type="arabicPeriod"/>
            </a:pPr>
            <a:r>
              <a:rPr lang="nl-NL" baseline="0"/>
              <a:t>D</a:t>
            </a:r>
            <a:r>
              <a:rPr lang="nl-NL"/>
              <a:t>e Praktijkscholen en de VMBO-scholen</a:t>
            </a:r>
            <a:r>
              <a:rPr lang="nl-NL" baseline="0"/>
              <a:t> met een aanbod BBL/KBL kunnen alleen bepalen of het didactisch niveau van de leerling passend is bij het geadviseerde onderwijstype, als de basisschool didactische </a:t>
            </a:r>
            <a:r>
              <a:rPr lang="nl-NL"/>
              <a:t>toetsen heeft gebruikt die aansluiten bij het werkelijke didactische niveau van de leerling. Dit betekent dat schoolverlaters op de basisschool toetsen op maat moeten worden aangeboden. </a:t>
            </a:r>
          </a:p>
          <a:p>
            <a:pPr marL="228554" indent="-228554">
              <a:buFont typeface="+mj-lt"/>
              <a:buAutoNum type="arabicPeriod"/>
            </a:pPr>
            <a:r>
              <a:rPr lang="nl-NL"/>
              <a:t>Bij toetsen op maat wordt er niet getoetst op frustratieniveau maar worden de leerachterstanden gemeten met toetsen die de leerling op basis van zijn feitelijke leerniveau redelijk zou moeten kunnen maken. Dit betekent dat leerlingen soms toetsen zullen moeten maken, die in eerdere jaargroepen gebruikt worden. Dit is meer kindvriendelijk, betrouwbaarder</a:t>
            </a:r>
            <a:r>
              <a:rPr lang="nl-NL" baseline="0"/>
              <a:t> en laat daadwerkelijk zien wat het kind kan</a:t>
            </a:r>
            <a:r>
              <a:rPr lang="nl-NL"/>
              <a:t>. De handleiding van de CITO 3.0 toetsen geeft aan hoe op maat getoetst moet worden. Bij die toetsen wordt terug- of </a:t>
            </a:r>
            <a:r>
              <a:rPr lang="nl-NL" err="1"/>
              <a:t>doorgetoetst</a:t>
            </a:r>
            <a:r>
              <a:rPr lang="nl-NL"/>
              <a:t> volgens die instructies. </a:t>
            </a:r>
            <a:endParaRPr lang="nl-NL" baseline="0">
              <a:solidFill>
                <a:schemeClr val="accent5"/>
              </a:solidFill>
            </a:endParaRPr>
          </a:p>
          <a:p>
            <a:pPr marL="228554" indent="-228554">
              <a:buFont typeface="+mj-lt"/>
              <a:buAutoNum type="arabicPeriod"/>
            </a:pPr>
            <a:r>
              <a:rPr lang="nl-NL" baseline="0"/>
              <a:t>Het SWV wil voor de leerlingen binnen het primair onderwijs met echt grote leerachterstanden m.b.t. tot het gebruik van de Drempeltoets 2017 nog wel een kritische kanttekening maken. Ondanks dat de COTAN deze toets als bruikbaar voor de discriminatie van de </a:t>
            </a:r>
            <a:r>
              <a:rPr lang="nl-NL" baseline="0" err="1"/>
              <a:t>PrO</a:t>
            </a:r>
            <a:r>
              <a:rPr lang="nl-NL" baseline="0"/>
              <a:t>-leerlingen beschrijft, hechten wij zelf meer waarde aan het gebruik van passende CITO LVS toetsen. Met enkele antwoorden goed gegokt, scoren deze leerlingen dan al weer in het VMBO gebied. Graag deze groep dus met LVS-toetsen op maat te toetsen. Cito-LVS of Boom-LVS</a:t>
            </a:r>
          </a:p>
          <a:p>
            <a:pPr marL="228554" indent="-228554">
              <a:buFont typeface="+mj-lt"/>
              <a:buAutoNum type="arabicPeriod"/>
            </a:pPr>
            <a:r>
              <a:rPr lang="nl-NL" baseline="0"/>
              <a:t>Leerlingen die worden verwezen naar Praktijkonderwijs of op het grensvlak tussen Pro en VMBO zitten en die niet op maat zijn getoetst, kunnen door de VO-school mogelijk niet (op tijd) worden geplaatst. Het is dus in ons aller belang om tijdig en juist te toetsen.</a:t>
            </a:r>
          </a:p>
          <a:p>
            <a:pPr marL="228554" indent="-228554">
              <a:buFont typeface="+mj-lt"/>
              <a:buAutoNum type="arabicPeriod"/>
            </a:pPr>
            <a:r>
              <a:rPr lang="nl-NL" baseline="0"/>
              <a:t>Voor dyslectische leerlingen kan het nuttig zijn om te weten wat betreffende leerling kan met en zonder ondersteuning, bijvoorbeeld in de vorm van voorleessoftware. Voor deze leerlingen is aan te bevelen om ze didactische toets op het huidige of iets hogere niveau maken met de hulpmiddelen die de leerling ook in de klas gebruikt. Noteer de behaalde score en ook de ervaring en de werkwijze met betrekking tot de motivatie. Neem vervolgens de toets van een jaar onder het huidige niveau af strikt conform de instructie van de handleiding. Neem deze score op in het OKR en verwerk de uitkomsten van de eerste afname in de toelichting op de scores. In het OKR wordt op deze wijze duidelijk wat het niveau van de leerling is met en zonder hulp. Leg goed vast welke hulp geboden is en om welke redenen. In het OKR wordt dus de score gebruikt die verkregen is zonder dat van hulp of hulpmiddelen gebruik gemaakt is.</a:t>
            </a:r>
            <a:endParaRPr lang="nl-NL"/>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14</a:t>
            </a:fld>
            <a:endParaRPr lang="nl-NL"/>
          </a:p>
        </p:txBody>
      </p:sp>
    </p:spTree>
    <p:extLst>
      <p:ext uri="{BB962C8B-B14F-4D97-AF65-F5344CB8AC3E}">
        <p14:creationId xmlns:p14="http://schemas.microsoft.com/office/powerpoint/2010/main" val="29657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nl-NL"/>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15</a:t>
            </a:fld>
            <a:endParaRPr lang="nl-NL"/>
          </a:p>
        </p:txBody>
      </p:sp>
    </p:spTree>
    <p:extLst>
      <p:ext uri="{BB962C8B-B14F-4D97-AF65-F5344CB8AC3E}">
        <p14:creationId xmlns:p14="http://schemas.microsoft.com/office/powerpoint/2010/main" val="31618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16</a:t>
            </a:fld>
            <a:endParaRPr lang="nl-NL"/>
          </a:p>
        </p:txBody>
      </p:sp>
    </p:spTree>
    <p:extLst>
      <p:ext uri="{BB962C8B-B14F-4D97-AF65-F5344CB8AC3E}">
        <p14:creationId xmlns:p14="http://schemas.microsoft.com/office/powerpoint/2010/main" val="425495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a:t>
            </a:r>
            <a:r>
              <a:rPr lang="nl-NL" err="1"/>
              <a:t>leerlingdossiers</a:t>
            </a:r>
            <a:r>
              <a:rPr lang="nl-NL" baseline="0"/>
              <a:t> van zorgleerlingen of leerlingen waarvan het arrangement moet doorlopen, worden aangeleverd met het OPP, het handelingsplan of het groeidocument.</a:t>
            </a:r>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17</a:t>
            </a:fld>
            <a:endParaRPr lang="nl-NL"/>
          </a:p>
        </p:txBody>
      </p:sp>
    </p:spTree>
    <p:extLst>
      <p:ext uri="{BB962C8B-B14F-4D97-AF65-F5344CB8AC3E}">
        <p14:creationId xmlns:p14="http://schemas.microsoft.com/office/powerpoint/2010/main" val="108829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SWV VO heeft in de afgelopen</a:t>
            </a:r>
            <a:r>
              <a:rPr lang="nl-NL" baseline="0"/>
              <a:t> jaar steeds meer vragen gekregen op allerlei gebied in de overstap. </a:t>
            </a:r>
            <a:endParaRPr lang="nl-NL"/>
          </a:p>
          <a:p>
            <a:r>
              <a:rPr lang="nl-NL"/>
              <a:t>Het</a:t>
            </a:r>
            <a:r>
              <a:rPr lang="nl-NL" baseline="0"/>
              <a:t> gaat bij dossierbegeleiding of casuïstiekbespreking echt om de meer complexe leerlingen, waar in bijna  alle gevallen ook het Primair Passend Onderwijs al bij betrokken is.</a:t>
            </a:r>
          </a:p>
          <a:p>
            <a:r>
              <a:rPr lang="nl-NL"/>
              <a:t>De IB-er/leerkracht van groep 8 kan</a:t>
            </a:r>
            <a:r>
              <a:rPr lang="nl-NL" baseline="0"/>
              <a:t> samen met ouders en PPO Delflanden twijfel hebben over passend onderwijsaanbod regulier of speciaal onderwijs. Wanneer een arrangement vanuit Passend Primair Onderwijs moet worden voortgezet, is het OPP, het handelingsplan of groeidocument noodzakelijk.</a:t>
            </a:r>
          </a:p>
          <a:p>
            <a:r>
              <a:rPr lang="nl-NL" baseline="0"/>
              <a:t>Het SWV VO Delflanden, kan dan, soms samen met het PPO Delflanden en een expert vanuit het VO of VSO aansluiten om mee te denken over de vervolg stap en dat wat er nog in het dossier nodig is om het dossier ‘</a:t>
            </a:r>
            <a:r>
              <a:rPr lang="nl-NL" baseline="0" err="1"/>
              <a:t>proof</a:t>
            </a:r>
            <a:r>
              <a:rPr lang="nl-NL" baseline="0"/>
              <a:t>’ te maken voor de aanvraag van een TLV door de school van voortgezet speciaal onderwijs.</a:t>
            </a:r>
          </a:p>
          <a:p>
            <a:r>
              <a:rPr lang="nl-NL" baseline="0"/>
              <a:t>In uitzonderingsgevallen zal het SWV aanschuiven bij verzoeken van een leerling die in groep 7 zit. Wij zien voortijdig doorschakelen vanuit groep 7 naar het V(S)O in de meeste gevallen niet als meest passende vorm van onderwijs en ondersteuning.</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18</a:t>
            </a:fld>
            <a:endParaRPr lang="nl-NL"/>
          </a:p>
        </p:txBody>
      </p:sp>
    </p:spTree>
    <p:extLst>
      <p:ext uri="{BB962C8B-B14F-4D97-AF65-F5344CB8AC3E}">
        <p14:creationId xmlns:p14="http://schemas.microsoft.com/office/powerpoint/2010/main" val="389867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Graag verwijs ik naar de trainingen op 8 en 16 november 2022 van Onderwijs Transparant voor het basisonderwijs.</a:t>
            </a:r>
          </a:p>
          <a:p>
            <a:r>
              <a:rPr lang="nl-NL" baseline="0"/>
              <a:t>Het SWV VO Delflanden heeft op grond daarvan een aantal acties in gang gezet:</a:t>
            </a:r>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19</a:t>
            </a:fld>
            <a:endParaRPr lang="nl-NL"/>
          </a:p>
        </p:txBody>
      </p:sp>
    </p:spTree>
    <p:extLst>
      <p:ext uri="{BB962C8B-B14F-4D97-AF65-F5344CB8AC3E}">
        <p14:creationId xmlns:p14="http://schemas.microsoft.com/office/powerpoint/2010/main" val="13506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Net als vorig jaar is de voorlichting PO-VO digitaal.</a:t>
            </a:r>
            <a:endParaRPr lang="nl-NL" baseline="0"/>
          </a:p>
          <a:p>
            <a:r>
              <a:rPr lang="nl-NL" baseline="0"/>
              <a:t>Er is de mogelijkheid om vragen te stellen via het digitale handje, of om vragen te bewaren voor het laatste kwartier.</a:t>
            </a:r>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a:t>
            </a:fld>
            <a:endParaRPr lang="nl-NL"/>
          </a:p>
        </p:txBody>
      </p:sp>
    </p:spTree>
    <p:extLst>
      <p:ext uri="{BB962C8B-B14F-4D97-AF65-F5344CB8AC3E}">
        <p14:creationId xmlns:p14="http://schemas.microsoft.com/office/powerpoint/2010/main" val="119403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20</a:t>
            </a:fld>
            <a:endParaRPr lang="nl-NL"/>
          </a:p>
        </p:txBody>
      </p:sp>
    </p:spTree>
    <p:extLst>
      <p:ext uri="{BB962C8B-B14F-4D97-AF65-F5344CB8AC3E}">
        <p14:creationId xmlns:p14="http://schemas.microsoft.com/office/powerpoint/2010/main" val="3786083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21</a:t>
            </a:fld>
            <a:endParaRPr lang="nl-NL"/>
          </a:p>
        </p:txBody>
      </p:sp>
    </p:spTree>
    <p:extLst>
      <p:ext uri="{BB962C8B-B14F-4D97-AF65-F5344CB8AC3E}">
        <p14:creationId xmlns:p14="http://schemas.microsoft.com/office/powerpoint/2010/main" val="1826266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Aanmeldingsprocedure voor leerlingen groep 8 primair onderwijs</a:t>
            </a:r>
          </a:p>
          <a:p>
            <a:r>
              <a:rPr lang="nl-NL"/>
              <a:t>De leerling wordt vóór de kerstvakantie aangemeld in de PCL PO/VO module in Onderwijs Transparant. Vermeld ‘extra ondersteuning binnen havo-vwo’, </a:t>
            </a:r>
          </a:p>
          <a:p>
            <a:endParaRPr lang="nl-NL"/>
          </a:p>
          <a:p>
            <a:r>
              <a:rPr lang="nl-NL" sz="1800">
                <a:solidFill>
                  <a:srgbClr val="000000"/>
                </a:solidFill>
                <a:effectLst/>
                <a:latin typeface="Calibri" panose="020F0502020204030204" pitchFamily="34" charset="0"/>
                <a:ea typeface="Times New Roman" panose="02020603050405020304" pitchFamily="18" charset="0"/>
              </a:rPr>
              <a:t>'Maximaal 20 leerlingen in een klas' aanvullen dat enkel een deel van deze 20 leerlingen valt onder de specifieke doelgroep die coaching krijgt, grote structuurbehoefte heeft en waarbij sprake is van internaliserende problematiek. De overige leerlingen uit deze klas zijn 'reguliere' </a:t>
            </a:r>
            <a:r>
              <a:rPr lang="nl-NL" sz="1800" err="1">
                <a:solidFill>
                  <a:srgbClr val="000000"/>
                </a:solidFill>
                <a:effectLst/>
                <a:latin typeface="Calibri" panose="020F0502020204030204" pitchFamily="34" charset="0"/>
                <a:ea typeface="Times New Roman" panose="02020603050405020304" pitchFamily="18" charset="0"/>
              </a:rPr>
              <a:t>brugkla</a:t>
            </a:r>
            <a:r>
              <a:rPr lang="nl-NL" sz="1800">
                <a:solidFill>
                  <a:srgbClr val="000000"/>
                </a:solidFill>
                <a:effectLst/>
                <a:latin typeface="Calibri" panose="020F0502020204030204" pitchFamily="34" charset="0"/>
                <a:ea typeface="Times New Roman" panose="02020603050405020304" pitchFamily="18" charset="0"/>
              </a:rPr>
              <a:t> leerlingen. </a:t>
            </a:r>
            <a:endParaRPr lang="nl-NL" sz="1800">
              <a:effectLst/>
              <a:latin typeface="Calibri" panose="020F0502020204030204" pitchFamily="34" charset="0"/>
              <a:ea typeface="Calibri" panose="020F0502020204030204" pitchFamily="34" charset="0"/>
            </a:endParaRPr>
          </a:p>
          <a:p>
            <a:r>
              <a:rPr lang="nl-NL" sz="1800">
                <a:solidFill>
                  <a:srgbClr val="000000"/>
                </a:solidFill>
                <a:effectLst/>
                <a:latin typeface="Calibri" panose="020F0502020204030204" pitchFamily="34" charset="0"/>
                <a:ea typeface="Times New Roman" panose="02020603050405020304" pitchFamily="18" charset="0"/>
              </a:rPr>
              <a:t> </a:t>
            </a:r>
            <a:endParaRPr lang="nl-NL" sz="1800">
              <a:effectLst/>
              <a:latin typeface="Calibri" panose="020F0502020204030204" pitchFamily="34" charset="0"/>
              <a:ea typeface="Calibri" panose="020F0502020204030204" pitchFamily="34" charset="0"/>
            </a:endParaRPr>
          </a:p>
          <a:p>
            <a:r>
              <a:rPr lang="nl-NL" sz="1800">
                <a:solidFill>
                  <a:srgbClr val="000000"/>
                </a:solidFill>
                <a:effectLst/>
                <a:latin typeface="Calibri" panose="020F0502020204030204" pitchFamily="34" charset="0"/>
                <a:ea typeface="Times New Roman" panose="02020603050405020304" pitchFamily="18" charset="0"/>
              </a:rPr>
              <a:t>Misschien een belangrijke toevoeging dat het CLD na aanmelding bij hen bepaald (vaak in samenwerking met ouders, PO  en eventueel in met SWVVO Delflanden) of een leerling daadwerkelijk in de kleine klas wordt geplaatst. </a:t>
            </a:r>
            <a:endParaRPr lang="nl-NL" sz="1800">
              <a:effectLst/>
              <a:latin typeface="Calibri" panose="020F0502020204030204" pitchFamily="34" charset="0"/>
              <a:ea typeface="Calibri" panose="020F0502020204030204" pitchFamily="34" charset="0"/>
            </a:endParaRPr>
          </a:p>
          <a:p>
            <a:r>
              <a:rPr lang="nl-NL" sz="1800">
                <a:solidFill>
                  <a:srgbClr val="000000"/>
                </a:solidFill>
                <a:effectLst/>
                <a:latin typeface="Calibri" panose="020F0502020204030204" pitchFamily="34" charset="0"/>
                <a:ea typeface="Times New Roman" panose="02020603050405020304" pitchFamily="18" charset="0"/>
              </a:rPr>
              <a:t> </a:t>
            </a:r>
            <a:endParaRPr lang="nl-NL" sz="1800">
              <a:effectLst/>
              <a:latin typeface="Calibri" panose="020F0502020204030204" pitchFamily="34" charset="0"/>
              <a:ea typeface="Calibri" panose="020F0502020204030204" pitchFamily="34" charset="0"/>
            </a:endParaRPr>
          </a:p>
          <a:p>
            <a:r>
              <a:rPr lang="nl-NL" sz="1800">
                <a:solidFill>
                  <a:srgbClr val="000000"/>
                </a:solidFill>
                <a:effectLst/>
                <a:latin typeface="Calibri" panose="020F0502020204030204" pitchFamily="34" charset="0"/>
                <a:ea typeface="Times New Roman" panose="02020603050405020304" pitchFamily="18" charset="0"/>
              </a:rPr>
              <a:t>Daarnaast is het advies dat ouders tijdens de open dag op het CLD informeren naar de kleine klas bij de ondersteuning coördinator van het CLD. </a:t>
            </a:r>
            <a:endParaRPr lang="nl-NL" sz="1800">
              <a:effectLst/>
              <a:latin typeface="Calibri" panose="020F0502020204030204" pitchFamily="34" charset="0"/>
              <a:ea typeface="Calibri" panose="020F0502020204030204" pitchFamily="34" charset="0"/>
            </a:endParaRPr>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22</a:t>
            </a:fld>
            <a:endParaRPr lang="nl-NL"/>
          </a:p>
        </p:txBody>
      </p:sp>
    </p:spTree>
    <p:extLst>
      <p:ext uri="{BB962C8B-B14F-4D97-AF65-F5344CB8AC3E}">
        <p14:creationId xmlns:p14="http://schemas.microsoft.com/office/powerpoint/2010/main" val="446105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Stanislascollege</a:t>
            </a:r>
            <a:r>
              <a:rPr lang="nl-NL"/>
              <a:t> Westplantsoen: Gymnasium-plusklassen (gymnasium met extra vakken als archeologie, filosofie en </a:t>
            </a:r>
            <a:r>
              <a:rPr lang="nl-NL" err="1"/>
              <a:t>science</a:t>
            </a:r>
            <a:r>
              <a:rPr lang="nl-NL"/>
              <a:t>)</a:t>
            </a:r>
          </a:p>
          <a:p>
            <a:r>
              <a:rPr lang="nl-NL" err="1"/>
              <a:t>Stanislascollege</a:t>
            </a:r>
            <a:r>
              <a:rPr lang="nl-NL"/>
              <a:t> Pijnacker: vwo-plusklas</a:t>
            </a:r>
          </a:p>
          <a:p>
            <a:r>
              <a:rPr lang="nl-NL"/>
              <a:t>CLD </a:t>
            </a:r>
            <a:r>
              <a:rPr lang="nl-NL" err="1"/>
              <a:t>Molenhuispad</a:t>
            </a:r>
            <a:r>
              <a:rPr lang="nl-NL"/>
              <a:t>: </a:t>
            </a:r>
            <a:r>
              <a:rPr lang="nl-NL" err="1"/>
              <a:t>Technasium</a:t>
            </a:r>
            <a:r>
              <a:rPr lang="nl-NL"/>
              <a:t> (vwo + extra lesuren Onderzoek en Ontwerpen</a:t>
            </a:r>
          </a:p>
          <a:p>
            <a:r>
              <a:rPr lang="nl-NL" err="1"/>
              <a:t>Grotius</a:t>
            </a:r>
            <a:r>
              <a:rPr lang="nl-NL"/>
              <a:t> college: vwo-</a:t>
            </a:r>
            <a:r>
              <a:rPr lang="nl-NL" err="1"/>
              <a:t>tto</a:t>
            </a:r>
            <a:r>
              <a:rPr lang="nl-NL"/>
              <a:t> en </a:t>
            </a:r>
            <a:r>
              <a:rPr lang="nl-NL" err="1"/>
              <a:t>Grotius</a:t>
            </a:r>
            <a:r>
              <a:rPr lang="nl-NL"/>
              <a:t>-vwo (4 dagen in de week vwo + 1 dag projecten)</a:t>
            </a:r>
          </a:p>
          <a:p>
            <a:r>
              <a:rPr lang="nl-NL"/>
              <a:t>Op de websites van de scholen, of in de schoolgidsen kan je meer info vinden.</a:t>
            </a:r>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23</a:t>
            </a:fld>
            <a:endParaRPr lang="nl-NL"/>
          </a:p>
        </p:txBody>
      </p:sp>
    </p:spTree>
    <p:extLst>
      <p:ext uri="{BB962C8B-B14F-4D97-AF65-F5344CB8AC3E}">
        <p14:creationId xmlns:p14="http://schemas.microsoft.com/office/powerpoint/2010/main" val="43142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217">
              <a:defRPr/>
            </a:pPr>
            <a:r>
              <a:rPr lang="nl-NL"/>
              <a:t>De basisschool schat samen met de ouders in dat de leerling beter presteert in een kleine, veilige en overzichtelijke onderwijssetting met een beperkt aantal docenten voor de klas. Het </a:t>
            </a:r>
            <a:r>
              <a:rPr lang="nl-NL" err="1"/>
              <a:t>Grotius</a:t>
            </a:r>
            <a:r>
              <a:rPr lang="nl-NL"/>
              <a:t> College vindt het zijn taak leerlingen die deze (extra) begeleiding en ondersteuning nodig hebben passend onderwijsaanbod aan te reiken en realiseert speciaal voor deze doelgroep de PRO/VMBO klas. Doelstelling De doelstelling van het PRO/VMBO is leerlingen voor te bereiden op instroom in het reguliere vmbo. Leerjaar 1 en 2 vinden op de praktijkschool plaats. Mocht blijken dat tussentijds opstromen naar het vmbo of plaatsing binnen het praktijkonderwijs een betere keuze is, dan kan dit gerealiseerd worden. Er wordt geen beschikking </a:t>
            </a:r>
            <a:r>
              <a:rPr lang="nl-NL" err="1"/>
              <a:t>PrO</a:t>
            </a:r>
            <a:r>
              <a:rPr lang="nl-NL"/>
              <a:t> gevraagd of vereist. </a:t>
            </a:r>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24</a:t>
            </a:fld>
            <a:endParaRPr lang="nl-NL"/>
          </a:p>
        </p:txBody>
      </p:sp>
    </p:spTree>
    <p:extLst>
      <p:ext uri="{BB962C8B-B14F-4D97-AF65-F5344CB8AC3E}">
        <p14:creationId xmlns:p14="http://schemas.microsoft.com/office/powerpoint/2010/main" val="3085680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25</a:t>
            </a:fld>
            <a:endParaRPr lang="nl-NL"/>
          </a:p>
        </p:txBody>
      </p:sp>
    </p:spTree>
    <p:extLst>
      <p:ext uri="{BB962C8B-B14F-4D97-AF65-F5344CB8AC3E}">
        <p14:creationId xmlns:p14="http://schemas.microsoft.com/office/powerpoint/2010/main" val="1846874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Aanmeldingsprocedure voor leerlingen groep 8 primair onderwijs</a:t>
            </a:r>
          </a:p>
          <a:p>
            <a:r>
              <a:rPr lang="nl-NL"/>
              <a:t>a. De leerling wordt vóór de kerstvakantie aangemeld in de PCL PO/VO module in Onderwijs Transparant. Het dossier van de leerling in OT bevat; beschrijving van de duur van het verblijf in Nederland, relevante </a:t>
            </a:r>
            <a:r>
              <a:rPr lang="nl-NL" err="1"/>
              <a:t>toetsgegevens</a:t>
            </a:r>
            <a:r>
              <a:rPr lang="nl-NL"/>
              <a:t> van de basisschool en een beschrijving van de ingezette hulp m.b.t. de taalverwerving.</a:t>
            </a:r>
          </a:p>
          <a:p>
            <a:r>
              <a:rPr lang="nl-NL"/>
              <a:t>b. De expertisegroep NT2 komt maandelijks bij elkaar en bespreekt en beoordeelt de aangemelde leerlingen.</a:t>
            </a:r>
          </a:p>
          <a:p>
            <a:r>
              <a:rPr lang="nl-NL"/>
              <a:t>c. Op basis van de beoordeling van de Expertisegroep NT2 zullen de vervolgstappen worden bepaald;</a:t>
            </a:r>
          </a:p>
          <a:p>
            <a:r>
              <a:rPr lang="nl-NL"/>
              <a:t>- Leerlingen die korter dan twee jaar in Nederland zijn en waarbij duidelijk wordt uit het aanmelddossier dat er nog onvoldoende taalverwerving is om te starten in het VO, zullen worden doorverwezen naar de ISK. Dit zal beschreven worden in het Preadvies in OT.</a:t>
            </a:r>
          </a:p>
          <a:p>
            <a:r>
              <a:rPr lang="nl-NL"/>
              <a:t>- Leerlingen die langer dan twee jaar in Nederland zijn óf waarbij duidelijk wordt uit het aanmelddossier dat er voldoende taalverwerving heeft plaatsgevonden om te starten op het VO, zullen in het belang van het schooladvies verder worden getoetst.</a:t>
            </a:r>
          </a:p>
          <a:p>
            <a:r>
              <a:rPr lang="nl-NL"/>
              <a:t>d. De leerlingen die in aanmerking komen voor een plaatsing binnen het reguliere VO zullen tussen november en januari groepsgewijs worden getoetst op de ISK. De expertisegroep zal de basisschool hierover informeren. De toetsen die worden afgenomen richten zich op; Nederlands lezen, Nederlands luisteren, taalleerbaarheid en optioneel schrijven en rekenen. </a:t>
            </a:r>
            <a:r>
              <a:rPr lang="nl-NL" err="1"/>
              <a:t>Toetsdata</a:t>
            </a:r>
            <a:r>
              <a:rPr lang="nl-NL"/>
              <a:t> zijn: 21 november, 1 december, 15 december en 19 januari</a:t>
            </a:r>
          </a:p>
          <a:p>
            <a:r>
              <a:rPr lang="nl-NL"/>
              <a:t>e. Op basis van het dossier van de leerling en de resultaten van de afgenomen toetsen zal er vanuit de expertisegroep NT2 een preadvies worden gegeven m.b.t. het schooladvies. Dit zal worden beschreven in OT.</a:t>
            </a:r>
          </a:p>
          <a:p>
            <a:r>
              <a:rPr lang="nl-NL"/>
              <a:t>f. Als dit door de expertisegroep noodzakelijk wordt geacht, zal er tevens een advies worden uitgebracht met betrekking tot de begeleiding en het onderwijs van de leerling in de resterende maanden in het PO. De expertisegroep zal hier in januari/februari een afspraak over maken met de betrokken basisschool.</a:t>
            </a:r>
          </a:p>
          <a:p>
            <a:r>
              <a:rPr lang="nl-NL"/>
              <a:t>g. Indien er twijfels zijn over de potentie van de leerling en er een begeleidingsplan wordt opgesteld voor de resterende maanden in het VO, zal de leerling in mei/juni nogmaals getoetst worden om de ontwikkeling van de leerling in kaart te brengen. Dit heeft als doel om de overdracht naar de aannemende VO school te bevorderen.</a:t>
            </a:r>
          </a:p>
          <a:p>
            <a:endParaRPr lang="nl-NL"/>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26</a:t>
            </a:fld>
            <a:endParaRPr lang="nl-NL"/>
          </a:p>
        </p:txBody>
      </p:sp>
    </p:spTree>
    <p:extLst>
      <p:ext uri="{BB962C8B-B14F-4D97-AF65-F5344CB8AC3E}">
        <p14:creationId xmlns:p14="http://schemas.microsoft.com/office/powerpoint/2010/main" val="1453912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Aanmeldingsprocedure voor leerlingen groep 8 primair onderwijs</a:t>
            </a:r>
          </a:p>
          <a:p>
            <a:r>
              <a:rPr lang="nl-NL"/>
              <a:t>a. De leerling wordt vóór de kerstvakantie aangemeld in de PCL PO/VO module in Onderwijs Transparant. Het dossier van de leerling in OT bevat; beschrijving van de duur van het verblijf in Nederland, relevante </a:t>
            </a:r>
            <a:r>
              <a:rPr lang="nl-NL" err="1"/>
              <a:t>toetsgegevens</a:t>
            </a:r>
            <a:r>
              <a:rPr lang="nl-NL"/>
              <a:t> van de basisschool en een beschrijving van de ingezette hulp m.b.t. de taalverwerving.</a:t>
            </a:r>
          </a:p>
          <a:p>
            <a:r>
              <a:rPr lang="nl-NL"/>
              <a:t>b. De expertisegroep NT2 komt maandelijks bij elkaar en bespreekt en beoordeelt de aangemelde leerlingen.</a:t>
            </a:r>
          </a:p>
          <a:p>
            <a:r>
              <a:rPr lang="nl-NL"/>
              <a:t>c. Op basis van de beoordeling van de Expertisegroep NT2 zullen de vervolgstappen worden bepaald;</a:t>
            </a:r>
          </a:p>
          <a:p>
            <a:r>
              <a:rPr lang="nl-NL"/>
              <a:t>- Leerlingen die korter dan twee jaar in Nederland zijn en waarbij duidelijk wordt uit het aanmelddossier dat er nog onvoldoende taalverwerving is om te starten in het VO, zullen worden doorverwezen naar de ISK. Dit zal beschreven worden in het Preadvies in OT.</a:t>
            </a:r>
          </a:p>
          <a:p>
            <a:r>
              <a:rPr lang="nl-NL"/>
              <a:t>- Leerlingen die langer dan twee jaar in Nederland zijn óf waarbij duidelijk wordt uit het aanmelddossier dat er voldoende taalverwerving heeft plaatsgevonden om te starten op het VO, zullen in het belang van het schooladvies verder worden getoetst.</a:t>
            </a:r>
          </a:p>
          <a:p>
            <a:r>
              <a:rPr lang="nl-NL"/>
              <a:t>d. De leerlingen die in aanmerking komen voor een plaatsing binnen het reguliere VO zullen tussen november en januari groepsgewijs worden getoetst op de ISK. De expertisegroep zal de basisschool hierover informeren. De toetsen die worden afgenomen richten zich op; Nederlands lezen, Nederlands luisteren, taalleerbaarheid en optioneel schrijven en rekenen. </a:t>
            </a:r>
            <a:r>
              <a:rPr lang="nl-NL" err="1"/>
              <a:t>Toetsdata</a:t>
            </a:r>
            <a:r>
              <a:rPr lang="nl-NL"/>
              <a:t> zijn: 21 november, 1 december, 15 december en 19 januari</a:t>
            </a:r>
          </a:p>
          <a:p>
            <a:r>
              <a:rPr lang="nl-NL"/>
              <a:t>e. Op basis van het dossier van de leerling en de resultaten van de afgenomen toetsen zal er vanuit de expertisegroep NT2 een preadvies worden gegeven m.b.t. het schooladvies. Dit zal worden beschreven in OT.</a:t>
            </a:r>
          </a:p>
          <a:p>
            <a:r>
              <a:rPr lang="nl-NL"/>
              <a:t>f. Als dit door de expertisegroep noodzakelijk wordt geacht, zal er tevens een advies worden uitgebracht met betrekking tot de begeleiding en het onderwijs van de leerling in de resterende maanden in het PO. De expertisegroep zal hier in januari/februari een afspraak over maken met de betrokken basisschool.</a:t>
            </a:r>
          </a:p>
          <a:p>
            <a:r>
              <a:rPr lang="nl-NL"/>
              <a:t>g. Indien er twijfels zijn over de potentie van de leerling en er een begeleidingsplan wordt opgesteld voor de resterende maanden in het VO, zal de leerling in mei/juni nogmaals getoetst worden om de ontwikkeling van de leerling in kaart te brengen. Dit heeft als doel om de overdracht naar de aannemende VO school te bevorderen.</a:t>
            </a:r>
          </a:p>
          <a:p>
            <a:endParaRPr lang="nl-NL"/>
          </a:p>
          <a:p>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27</a:t>
            </a:fld>
            <a:endParaRPr lang="nl-NL"/>
          </a:p>
        </p:txBody>
      </p:sp>
    </p:spTree>
    <p:extLst>
      <p:ext uri="{BB962C8B-B14F-4D97-AF65-F5344CB8AC3E}">
        <p14:creationId xmlns:p14="http://schemas.microsoft.com/office/powerpoint/2010/main" val="61717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3</a:t>
            </a:fld>
            <a:endParaRPr lang="nl-NL"/>
          </a:p>
        </p:txBody>
      </p:sp>
    </p:spTree>
    <p:extLst>
      <p:ext uri="{BB962C8B-B14F-4D97-AF65-F5344CB8AC3E}">
        <p14:creationId xmlns:p14="http://schemas.microsoft.com/office/powerpoint/2010/main" val="85443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4</a:t>
            </a:fld>
            <a:endParaRPr lang="nl-NL"/>
          </a:p>
        </p:txBody>
      </p:sp>
    </p:spTree>
    <p:extLst>
      <p:ext uri="{BB962C8B-B14F-4D97-AF65-F5344CB8AC3E}">
        <p14:creationId xmlns:p14="http://schemas.microsoft.com/office/powerpoint/2010/main" val="250489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Net als vorig jaar is de voorlichting PO-VO digitaal.</a:t>
            </a:r>
            <a:endParaRPr lang="nl-NL" baseline="0"/>
          </a:p>
          <a:p>
            <a:r>
              <a:rPr lang="nl-NL" baseline="0"/>
              <a:t>Er is de mogelijkheid om vragen te stellen via het digitale handje, of om vragen te bewaren voor het laatste kwartier.</a:t>
            </a:r>
            <a:endParaRPr lang="nl-NL"/>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5</a:t>
            </a:fld>
            <a:endParaRPr lang="nl-NL"/>
          </a:p>
        </p:txBody>
      </p:sp>
    </p:spTree>
    <p:extLst>
      <p:ext uri="{BB962C8B-B14F-4D97-AF65-F5344CB8AC3E}">
        <p14:creationId xmlns:p14="http://schemas.microsoft.com/office/powerpoint/2010/main" val="195813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6</a:t>
            </a:fld>
            <a:endParaRPr lang="nl-NL"/>
          </a:p>
        </p:txBody>
      </p:sp>
    </p:spTree>
    <p:extLst>
      <p:ext uri="{BB962C8B-B14F-4D97-AF65-F5344CB8AC3E}">
        <p14:creationId xmlns:p14="http://schemas.microsoft.com/office/powerpoint/2010/main" val="146584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7</a:t>
            </a:fld>
            <a:endParaRPr lang="nl-NL"/>
          </a:p>
        </p:txBody>
      </p:sp>
    </p:spTree>
    <p:extLst>
      <p:ext uri="{BB962C8B-B14F-4D97-AF65-F5344CB8AC3E}">
        <p14:creationId xmlns:p14="http://schemas.microsoft.com/office/powerpoint/2010/main" val="152691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8</a:t>
            </a:fld>
            <a:endParaRPr lang="nl-NL"/>
          </a:p>
        </p:txBody>
      </p:sp>
    </p:spTree>
    <p:extLst>
      <p:ext uri="{BB962C8B-B14F-4D97-AF65-F5344CB8AC3E}">
        <p14:creationId xmlns:p14="http://schemas.microsoft.com/office/powerpoint/2010/main" val="385022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Vanaf 2003 wordt de overgang van PO naar VO bestuurlijk geregeld via een (digitaal)</a:t>
            </a:r>
            <a:r>
              <a:rPr lang="nl-NL" baseline="0"/>
              <a:t> Onderwijskundig Rapport en een aanmeldformulier met eindadvies. </a:t>
            </a:r>
          </a:p>
          <a:p>
            <a:r>
              <a:rPr lang="nl-NL" baseline="0"/>
              <a:t>Ook wordt de overgang van leerlingen vanuit het basisonderwijs naar Praktijkonderwijs voor een deel naar VMBO geregeld via een testprocedure. </a:t>
            </a:r>
          </a:p>
          <a:p>
            <a:r>
              <a:rPr lang="nl-NL" baseline="0"/>
              <a:t>De regie op de gemaakte bestuurlijke afspraken werd belegd bij het SWV-VO Delflanden, omdat zij rondom het toetsen van de kwetsbare leerlingen al veel contact had met IB-</a:t>
            </a:r>
            <a:r>
              <a:rPr lang="nl-NL" baseline="0" err="1"/>
              <a:t>ers</a:t>
            </a:r>
            <a:r>
              <a:rPr lang="nl-NL" baseline="0"/>
              <a:t> PO en de toelatingscommissies van de VMBO en de </a:t>
            </a:r>
            <a:r>
              <a:rPr lang="nl-NL" baseline="0" err="1"/>
              <a:t>PrO</a:t>
            </a:r>
            <a:r>
              <a:rPr lang="nl-NL" baseline="0"/>
              <a:t>-scholen. </a:t>
            </a:r>
          </a:p>
          <a:p>
            <a:r>
              <a:rPr lang="nl-NL" baseline="0"/>
              <a:t>Het samenwerkingsverband heeft de gemaakte bestuurlijke afspraken opgenomen in de brochure ‘zorgleerlingen in beeld’ en deelt deze met PO en VO middels website en email.</a:t>
            </a:r>
          </a:p>
          <a:p>
            <a:r>
              <a:rPr lang="nl-NL" baseline="0"/>
              <a:t>Voorafgaand aan de start van Passend Onderwijs, rond 2013, heeft het SWV de scholen geïnformeerd over de rol die zij kan spelen in de overstap van leerlingen met meer specifieke onderwijsbehoeften.</a:t>
            </a:r>
          </a:p>
          <a:p>
            <a:r>
              <a:rPr lang="nl-NL" baseline="0"/>
              <a:t>In de afgelopen jaren hebben zich, in het licht van passend onderwijs, diverse ontwikkelingen voorgedaan in zowel primair onderwijs als voortgezet onderwijs.  Zo hebben politieke maatregelen er voor gezorgd dat er in de aanmeld- en aannameprocedure van de VO-scholen aanpassingen moesten plaatsvinden. Denk hierbij aan de afspraken over enkelvoudige of dubbele adviezen, de periode van zes weken om een aanmelding van een leerling in het VO af te handelen en het recht van ouders om zich op meerdere scholen in te schrijven. Daarbij was er voor Delflanden ook noodzaak om afstemming te zoeken met Haaglanden.</a:t>
            </a:r>
          </a:p>
          <a:p>
            <a:r>
              <a:rPr lang="nl-NL" baseline="0"/>
              <a:t>Ook vinden er jaarlijks aanpassingen plaats in de zorgstructuren binnen de VO-scholen, aan de hand opgedane ervaringen in wat er wel en niet kan worden geboden in het kader van passend onderwijs. In het VO zijn zo onder meer de schakelklas HAVO/VWO en de schakelklas </a:t>
            </a:r>
            <a:r>
              <a:rPr lang="nl-NL" baseline="0" err="1"/>
              <a:t>PrO</a:t>
            </a:r>
            <a:r>
              <a:rPr lang="nl-NL" baseline="0"/>
              <a:t>/VMBO ontstaan.</a:t>
            </a:r>
          </a:p>
          <a:p>
            <a:r>
              <a:rPr lang="nl-NL" baseline="0"/>
              <a:t>Ook is het zo dat door personele wisselingen afspraken in de vergetelheid raken. </a:t>
            </a:r>
          </a:p>
          <a:p>
            <a:r>
              <a:rPr lang="nl-NL" baseline="0"/>
              <a:t>In de afgelopen twee jaar is gebleken dat aanpassingen in de afspraken en werkprocedures of niet tijdig of niet op de juiste manier worden gecommuniceerd naar de achterban. Dat brengt problemen met zich mee in jaarplanners, maar ook ruis op de lijn bij alle betrokkenen in de overstap van PO naar VO.</a:t>
            </a:r>
          </a:p>
          <a:p>
            <a:r>
              <a:rPr lang="nl-NL" baseline="0"/>
              <a:t>In mei 2019 heeft het SWV VO een enquête uitgezet onder het VO en PO rondom de bevindingen van de overstap.</a:t>
            </a:r>
          </a:p>
          <a:p>
            <a:r>
              <a:rPr lang="nl-NL" sz="1800"/>
              <a:t>Eén van de resultaten op de enquête was de aanbeveling op om deze voorlichting te organiseren.</a:t>
            </a:r>
          </a:p>
        </p:txBody>
      </p:sp>
      <p:sp>
        <p:nvSpPr>
          <p:cNvPr id="4" name="Tijdelijke aanduiding voor dianummer 3"/>
          <p:cNvSpPr>
            <a:spLocks noGrp="1"/>
          </p:cNvSpPr>
          <p:nvPr>
            <p:ph type="sldNum" sz="quarter" idx="10"/>
          </p:nvPr>
        </p:nvSpPr>
        <p:spPr/>
        <p:txBody>
          <a:bodyPr/>
          <a:lstStyle/>
          <a:p>
            <a:fld id="{C8EB7600-18D4-4DD6-9E54-DD2FE51149FE}" type="slidenum">
              <a:rPr lang="nl-NL" smtClean="0"/>
              <a:t>9</a:t>
            </a:fld>
            <a:endParaRPr lang="nl-NL"/>
          </a:p>
        </p:txBody>
      </p:sp>
    </p:spTree>
    <p:extLst>
      <p:ext uri="{BB962C8B-B14F-4D97-AF65-F5344CB8AC3E}">
        <p14:creationId xmlns:p14="http://schemas.microsoft.com/office/powerpoint/2010/main" val="50966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2784040-BBB6-4428-907E-2D1D01404FEE}" type="datetime3">
              <a:rPr lang="nl-NL" smtClean="0"/>
              <a:t>2/10/23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201419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EA23D9C-5C95-472C-AA6D-92D40493383A}" type="datetime3">
              <a:rPr lang="nl-NL" smtClean="0"/>
              <a:t>2/10/23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258661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D4411CA-D147-41C0-ACE9-F9FC93F8F938}" type="datetime3">
              <a:rPr lang="nl-NL" smtClean="0"/>
              <a:t>2/10/23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242432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0BA074A-CD44-4FFF-B435-F7DB7F9D6CA2}" type="datetime3">
              <a:rPr lang="nl-NL" smtClean="0"/>
              <a:t>2/10/23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351417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85925EBC-96B9-4062-925A-9B8D7AB32008}" type="datetime3">
              <a:rPr lang="nl-NL" smtClean="0"/>
              <a:t>2/10/23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328685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8256A05-2DDA-4803-81F3-6FAAD7E1E79A}" type="datetime3">
              <a:rPr lang="nl-NL" smtClean="0"/>
              <a:t>2/10/23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6687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31CFEA7-C9AB-41E5-A8F5-7B5DF814322B}" type="datetime3">
              <a:rPr lang="nl-NL" smtClean="0"/>
              <a:t>2/10/23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272246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2DCD5D6-0FB0-4E6A-8DC5-4D1D3FF0418D}" type="datetime3">
              <a:rPr lang="nl-NL" smtClean="0"/>
              <a:t>2/10/23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55315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259BD8-741E-4048-BE54-78DC640DF8AB}" type="datetime3">
              <a:rPr lang="nl-NL" smtClean="0"/>
              <a:t>2/10/23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35224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D301CE35-F751-4FC9-983B-23C19C64315E}" type="datetime3">
              <a:rPr lang="nl-NL" smtClean="0"/>
              <a:t>2/10/23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31290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4DBA1F2-E91C-42DE-8025-86EE57D15647}" type="datetime3">
              <a:rPr lang="nl-NL" smtClean="0"/>
              <a:t>2/10/23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C52186-D967-4D90-8302-952E70B1DBFB}" type="slidenum">
              <a:rPr lang="nl-NL" smtClean="0"/>
              <a:t>‹nr.›</a:t>
            </a:fld>
            <a:endParaRPr lang="nl-NL"/>
          </a:p>
        </p:txBody>
      </p:sp>
    </p:spTree>
    <p:extLst>
      <p:ext uri="{BB962C8B-B14F-4D97-AF65-F5344CB8AC3E}">
        <p14:creationId xmlns:p14="http://schemas.microsoft.com/office/powerpoint/2010/main" val="210984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45DEF-5EDB-4D39-8F52-F07363B0F21F}" type="datetime3">
              <a:rPr lang="nl-NL" smtClean="0"/>
              <a:t>2/10/23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52186-D967-4D90-8302-952E70B1DBFB}" type="slidenum">
              <a:rPr lang="nl-NL" smtClean="0"/>
              <a:t>‹nr.›</a:t>
            </a:fld>
            <a:endParaRPr lang="nl-NL"/>
          </a:p>
        </p:txBody>
      </p:sp>
    </p:spTree>
    <p:extLst>
      <p:ext uri="{BB962C8B-B14F-4D97-AF65-F5344CB8AC3E}">
        <p14:creationId xmlns:p14="http://schemas.microsoft.com/office/powerpoint/2010/main" val="4227725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povo@swvvo-delft.n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b="1" i="1">
                <a:solidFill>
                  <a:schemeClr val="accent1"/>
                </a:solidFill>
              </a:rPr>
              <a:t>Overstap PO - VO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575694" y="2358913"/>
            <a:ext cx="6467867" cy="3450613"/>
          </a:xfrm>
        </p:spPr>
        <p:txBody>
          <a:bodyPr anchor="ctr">
            <a:normAutofit/>
          </a:bodyPr>
          <a:lstStyle/>
          <a:p>
            <a:pPr marL="0" indent="0" algn="ctr">
              <a:buNone/>
            </a:pPr>
            <a:r>
              <a:rPr lang="nl-NL" sz="2400">
                <a:solidFill>
                  <a:srgbClr val="5B9BD5"/>
                </a:solidFill>
                <a:cs typeface="Calibri"/>
              </a:rPr>
              <a:t>WELKOM</a:t>
            </a:r>
          </a:p>
          <a:p>
            <a:pPr marL="0" indent="0" algn="ctr">
              <a:buNone/>
            </a:pPr>
            <a:endParaRPr lang="nl-NL" sz="2400">
              <a:solidFill>
                <a:srgbClr val="5B9BD5"/>
              </a:solidFill>
              <a:cs typeface="Calibri"/>
            </a:endParaRPr>
          </a:p>
          <a:p>
            <a:pPr marL="0" indent="0" algn="ctr">
              <a:buNone/>
            </a:pPr>
            <a:endParaRPr lang="nl-NL" sz="2400">
              <a:solidFill>
                <a:srgbClr val="5B9BD5"/>
              </a:solidFill>
              <a:cs typeface="Calibri"/>
            </a:endParaRPr>
          </a:p>
          <a:p>
            <a:pPr marL="0" indent="0" algn="ctr">
              <a:buNone/>
            </a:pPr>
            <a:endParaRPr lang="nl-NL" sz="2400">
              <a:solidFill>
                <a:srgbClr val="5B9BD5"/>
              </a:solidFill>
              <a:cs typeface="Calibri"/>
            </a:endParaRPr>
          </a:p>
          <a:p>
            <a:pPr marL="0" indent="0" algn="ctr">
              <a:buNone/>
            </a:pPr>
            <a:endParaRPr lang="nl-NL" sz="2400">
              <a:solidFill>
                <a:srgbClr val="5B9BD5"/>
              </a:solidFill>
              <a:cs typeface="Calibri"/>
            </a:endParaRPr>
          </a:p>
          <a:p>
            <a:pPr marL="0" indent="0" algn="ctr">
              <a:buNone/>
            </a:pPr>
            <a:endParaRPr lang="nl-NL" sz="2400">
              <a:solidFill>
                <a:srgbClr val="5B9BD5"/>
              </a:solidFill>
              <a:cs typeface="Calibri"/>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513" y="3378370"/>
            <a:ext cx="2143125" cy="2143125"/>
          </a:xfrm>
          <a:prstGeom prst="rect">
            <a:avLst/>
          </a:prstGeom>
        </p:spPr>
      </p:pic>
      <p:sp>
        <p:nvSpPr>
          <p:cNvPr id="5" name="Tijdelijke aanduiding voor dianummer 4"/>
          <p:cNvSpPr>
            <a:spLocks noGrp="1"/>
          </p:cNvSpPr>
          <p:nvPr>
            <p:ph type="sldNum" sz="quarter" idx="12"/>
          </p:nvPr>
        </p:nvSpPr>
        <p:spPr/>
        <p:txBody>
          <a:bodyPr/>
          <a:lstStyle/>
          <a:p>
            <a:fld id="{E4C52186-D967-4D90-8302-952E70B1DBFB}" type="slidenum">
              <a:rPr lang="nl-NL" smtClean="0"/>
              <a:t>1</a:t>
            </a:fld>
            <a:endParaRPr lang="nl-NL"/>
          </a:p>
        </p:txBody>
      </p:sp>
      <p:pic>
        <p:nvPicPr>
          <p:cNvPr id="4" name="Afbeelding 3" descr="Afbeelding met tekenfilm, tekening, schoeisel, illustratie&#10;&#10;Automatisch gegenereerde beschrijving">
            <a:extLst>
              <a:ext uri="{FF2B5EF4-FFF2-40B4-BE49-F238E27FC236}">
                <a16:creationId xmlns:a16="http://schemas.microsoft.com/office/drawing/2014/main" id="{E145C761-ADF0-4B24-ABE6-4D9197F6C629}"/>
              </a:ext>
            </a:extLst>
          </p:cNvPr>
          <p:cNvPicPr>
            <a:picLocks noChangeAspect="1"/>
          </p:cNvPicPr>
          <p:nvPr/>
        </p:nvPicPr>
        <p:blipFill>
          <a:blip r:embed="rId5"/>
          <a:stretch>
            <a:fillRect/>
          </a:stretch>
        </p:blipFill>
        <p:spPr>
          <a:xfrm>
            <a:off x="3725562" y="3484026"/>
            <a:ext cx="2743200" cy="1928812"/>
          </a:xfrm>
          <a:prstGeom prst="rect">
            <a:avLst/>
          </a:prstGeom>
        </p:spPr>
      </p:pic>
    </p:spTree>
    <p:extLst>
      <p:ext uri="{BB962C8B-B14F-4D97-AF65-F5344CB8AC3E}">
        <p14:creationId xmlns:p14="http://schemas.microsoft.com/office/powerpoint/2010/main" val="2222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b="1" i="1">
                <a:solidFill>
                  <a:schemeClr val="accent1"/>
                </a:solidFill>
              </a:rPr>
              <a:t>Overstap PO - VO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4433488" y="5177269"/>
            <a:ext cx="4301950" cy="632257"/>
          </a:xfrm>
        </p:spPr>
        <p:txBody>
          <a:bodyPr anchor="ctr">
            <a:normAutofit/>
          </a:bodyPr>
          <a:lstStyle/>
          <a:p>
            <a:pPr marL="457200" indent="-457200">
              <a:buFont typeface="+mj-lt"/>
              <a:buAutoNum type="arabicPeriod"/>
            </a:pPr>
            <a:endParaRPr lang="nl-NL" sz="2400">
              <a:solidFill>
                <a:srgbClr val="5B9BD5"/>
              </a:solidFill>
              <a:cs typeface="Calibri"/>
            </a:endParaRPr>
          </a:p>
          <a:p>
            <a:pPr marL="457200" indent="-457200">
              <a:buFont typeface="+mj-lt"/>
              <a:buAutoNum type="arabicPeriod"/>
            </a:pPr>
            <a:endParaRPr lang="nl-NL" sz="24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10</a:t>
            </a:fld>
            <a:endParaRPr lang="nl-NL"/>
          </a:p>
        </p:txBody>
      </p:sp>
      <p:sp>
        <p:nvSpPr>
          <p:cNvPr id="5" name="Tekstvak 4">
            <a:extLst>
              <a:ext uri="{FF2B5EF4-FFF2-40B4-BE49-F238E27FC236}">
                <a16:creationId xmlns:a16="http://schemas.microsoft.com/office/drawing/2014/main" id="{09CB42A5-F313-33B9-0689-92EEC7BDCE92}"/>
              </a:ext>
            </a:extLst>
          </p:cNvPr>
          <p:cNvSpPr txBox="1"/>
          <p:nvPr/>
        </p:nvSpPr>
        <p:spPr>
          <a:xfrm>
            <a:off x="4374292" y="1891613"/>
            <a:ext cx="447211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r>
              <a:rPr lang="nl-NL" sz="1400">
                <a:cs typeface="Calibri"/>
              </a:rPr>
              <a:t>Afname Doorstroomtoets tussen 01-02-20</a:t>
            </a:r>
            <a:endParaRPr lang="nl-NL"/>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endParaRPr lang="nl-NL" sz="1400">
              <a:cs typeface="Calibri"/>
            </a:endParaRPr>
          </a:p>
          <a:p>
            <a:endParaRPr lang="nl-NL" sz="1400">
              <a:cs typeface="Calibri"/>
            </a:endParaRPr>
          </a:p>
        </p:txBody>
      </p:sp>
      <p:pic>
        <p:nvPicPr>
          <p:cNvPr id="6" name="Afbeelding 5" descr="Afbeelding met tekst, illustratie, clipart, Graphics&#10;&#10;Automatisch gegenereerde beschrijving">
            <a:extLst>
              <a:ext uri="{FF2B5EF4-FFF2-40B4-BE49-F238E27FC236}">
                <a16:creationId xmlns:a16="http://schemas.microsoft.com/office/drawing/2014/main" id="{A632A80B-9B04-E916-764D-28AB9928106F}"/>
              </a:ext>
            </a:extLst>
          </p:cNvPr>
          <p:cNvPicPr>
            <a:picLocks noChangeAspect="1"/>
          </p:cNvPicPr>
          <p:nvPr/>
        </p:nvPicPr>
        <p:blipFill>
          <a:blip r:embed="rId4"/>
          <a:stretch>
            <a:fillRect/>
          </a:stretch>
        </p:blipFill>
        <p:spPr>
          <a:xfrm>
            <a:off x="945292" y="1770573"/>
            <a:ext cx="2743200" cy="3749341"/>
          </a:xfrm>
          <a:prstGeom prst="rect">
            <a:avLst/>
          </a:prstGeom>
        </p:spPr>
      </p:pic>
      <p:graphicFrame>
        <p:nvGraphicFramePr>
          <p:cNvPr id="10" name="Tabel 9">
            <a:extLst>
              <a:ext uri="{FF2B5EF4-FFF2-40B4-BE49-F238E27FC236}">
                <a16:creationId xmlns:a16="http://schemas.microsoft.com/office/drawing/2014/main" id="{B252ABE3-343C-21EF-13CB-3946962F4718}"/>
              </a:ext>
            </a:extLst>
          </p:cNvPr>
          <p:cNvGraphicFramePr>
            <a:graphicFrameLocks noGrp="1"/>
          </p:cNvGraphicFramePr>
          <p:nvPr>
            <p:extLst>
              <p:ext uri="{D42A27DB-BD31-4B8C-83A1-F6EECF244321}">
                <p14:modId xmlns:p14="http://schemas.microsoft.com/office/powerpoint/2010/main" val="3946551449"/>
              </p:ext>
            </p:extLst>
          </p:nvPr>
        </p:nvGraphicFramePr>
        <p:xfrm>
          <a:off x="3872630" y="2578273"/>
          <a:ext cx="4905693" cy="2261934"/>
        </p:xfrm>
        <a:graphic>
          <a:graphicData uri="http://schemas.openxmlformats.org/drawingml/2006/table">
            <a:tbl>
              <a:tblPr firstRow="1" bandRow="1">
                <a:tableStyleId>{5C22544A-7EE6-4342-B048-85BDC9FD1C3A}</a:tableStyleId>
              </a:tblPr>
              <a:tblGrid>
                <a:gridCol w="2425540">
                  <a:extLst>
                    <a:ext uri="{9D8B030D-6E8A-4147-A177-3AD203B41FA5}">
                      <a16:colId xmlns:a16="http://schemas.microsoft.com/office/drawing/2014/main" val="1773760578"/>
                    </a:ext>
                  </a:extLst>
                </a:gridCol>
                <a:gridCol w="2480153">
                  <a:extLst>
                    <a:ext uri="{9D8B030D-6E8A-4147-A177-3AD203B41FA5}">
                      <a16:colId xmlns:a16="http://schemas.microsoft.com/office/drawing/2014/main" val="330184549"/>
                    </a:ext>
                  </a:extLst>
                </a:gridCol>
              </a:tblGrid>
              <a:tr h="2261934">
                <a:tc>
                  <a:txBody>
                    <a:bodyPr/>
                    <a:lstStyle/>
                    <a:p>
                      <a:pPr marL="1143000" lvl="2" indent="-228600"/>
                      <a:r>
                        <a:rPr lang="nl-NL" sz="1100">
                          <a:effectLst/>
                          <a:latin typeface="Calibri"/>
                        </a:rPr>
                        <a:t>VSO (Voortgezet Speciaal Onderwijs)</a:t>
                      </a:r>
                    </a:p>
                    <a:p>
                      <a:pPr marL="1143000" lvl="2" indent="-228600"/>
                      <a:r>
                        <a:rPr lang="nl-NL" sz="1100">
                          <a:effectLst/>
                          <a:latin typeface="Calibri"/>
                        </a:rPr>
                        <a:t>Praktijkonderwijs </a:t>
                      </a:r>
                    </a:p>
                    <a:p>
                      <a:pPr marL="1143000" lvl="2" indent="-228600"/>
                      <a:r>
                        <a:rPr lang="nl-NL" sz="1100">
                          <a:effectLst/>
                          <a:latin typeface="Calibri"/>
                        </a:rPr>
                        <a:t>VMBO BL</a:t>
                      </a:r>
                    </a:p>
                    <a:p>
                      <a:pPr marL="1143000" lvl="2" indent="-228600"/>
                      <a:r>
                        <a:rPr lang="nl-NL" sz="1100">
                          <a:effectLst/>
                          <a:latin typeface="Calibri"/>
                        </a:rPr>
                        <a:t>VMBO BL t/m VMBO KL</a:t>
                      </a:r>
                    </a:p>
                    <a:p>
                      <a:pPr marL="1143000" lvl="2" indent="-228600"/>
                      <a:r>
                        <a:rPr lang="nl-NL" sz="1100">
                          <a:effectLst/>
                          <a:latin typeface="Calibri"/>
                        </a:rPr>
                        <a:t>VMBO KL</a:t>
                      </a:r>
                    </a:p>
                    <a:p>
                      <a:pPr marL="1143000" lvl="2" indent="-228600"/>
                      <a:r>
                        <a:rPr lang="nl-NL" sz="1100">
                          <a:effectLst/>
                          <a:latin typeface="Calibri"/>
                        </a:rPr>
                        <a:t>VMBO KL t/m VMBO TL</a:t>
                      </a:r>
                    </a:p>
                    <a:p>
                      <a:pPr marL="1143000" lvl="2" indent="-228600"/>
                      <a:r>
                        <a:rPr lang="nl-NL" sz="1100">
                          <a:effectLst/>
                          <a:latin typeface="Calibri"/>
                        </a:rPr>
                        <a:t>VMBO TL</a:t>
                      </a:r>
                    </a:p>
                    <a:p>
                      <a:endParaRPr lang="nl-NL" sz="1100">
                        <a:effectLst/>
                        <a:latin typeface="Calibri"/>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nl-NL" sz="1100">
                        <a:effectLst/>
                        <a:latin typeface="Calibri"/>
                      </a:endParaRPr>
                    </a:p>
                    <a:p>
                      <a:pPr marL="742950" lvl="1" indent="-285750"/>
                      <a:r>
                        <a:rPr lang="nl-NL" sz="1100">
                          <a:effectLst/>
                          <a:latin typeface="Calibri"/>
                        </a:rPr>
                        <a:t>VMBO TL t/m HAVO</a:t>
                      </a:r>
                    </a:p>
                    <a:p>
                      <a:pPr marL="742950" lvl="1" indent="-285750"/>
                      <a:r>
                        <a:rPr lang="nl-NL" sz="1100">
                          <a:effectLst/>
                          <a:latin typeface="Calibri"/>
                        </a:rPr>
                        <a:t>HAVO</a:t>
                      </a:r>
                    </a:p>
                    <a:p>
                      <a:pPr marL="742950" lvl="1" indent="-285750"/>
                      <a:r>
                        <a:rPr lang="nl-NL" sz="1100">
                          <a:effectLst/>
                          <a:latin typeface="Calibri"/>
                        </a:rPr>
                        <a:t>HAVO t/m VWO</a:t>
                      </a:r>
                    </a:p>
                    <a:p>
                      <a:pPr marL="742950" lvl="1" indent="-285750"/>
                      <a:r>
                        <a:rPr lang="nl-NL" sz="1100">
                          <a:effectLst/>
                          <a:latin typeface="Calibri"/>
                        </a:rPr>
                        <a:t>VWO</a:t>
                      </a:r>
                    </a:p>
                    <a:p>
                      <a:pPr marL="742950" lvl="1" indent="-285750"/>
                      <a:r>
                        <a:rPr lang="nl-NL" sz="1100">
                          <a:effectLst/>
                          <a:latin typeface="Calibri"/>
                        </a:rPr>
                        <a:t>Geen specifiek advies mogelijk</a:t>
                      </a:r>
                    </a:p>
                    <a:p>
                      <a:endParaRPr lang="nl-NL" sz="1100">
                        <a:effectLst/>
                        <a:latin typeface="Calibri"/>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18184115"/>
                  </a:ext>
                </a:extLst>
              </a:tr>
            </a:tbl>
          </a:graphicData>
        </a:graphic>
      </p:graphicFrame>
      <p:sp>
        <p:nvSpPr>
          <p:cNvPr id="11" name="Tekstvak 10">
            <a:extLst>
              <a:ext uri="{FF2B5EF4-FFF2-40B4-BE49-F238E27FC236}">
                <a16:creationId xmlns:a16="http://schemas.microsoft.com/office/drawing/2014/main" id="{02D97327-9A2D-8E69-D859-848C8F147A88}"/>
              </a:ext>
            </a:extLst>
          </p:cNvPr>
          <p:cNvSpPr txBox="1"/>
          <p:nvPr/>
        </p:nvSpPr>
        <p:spPr>
          <a:xfrm>
            <a:off x="4755715" y="49227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p>
        </p:txBody>
      </p:sp>
    </p:spTree>
    <p:extLst>
      <p:ext uri="{BB962C8B-B14F-4D97-AF65-F5344CB8AC3E}">
        <p14:creationId xmlns:p14="http://schemas.microsoft.com/office/powerpoint/2010/main" val="33690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b="1" i="1">
                <a:solidFill>
                  <a:schemeClr val="accent1"/>
                </a:solidFill>
              </a:rPr>
              <a:t>Overstap PO - VO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4433488" y="2358913"/>
            <a:ext cx="4301950" cy="3450613"/>
          </a:xfrm>
        </p:spPr>
        <p:txBody>
          <a:bodyPr anchor="ctr">
            <a:normAutofit/>
          </a:bodyPr>
          <a:lstStyle/>
          <a:p>
            <a:pPr marL="457200" indent="-457200">
              <a:buFont typeface="+mj-lt"/>
              <a:buAutoNum type="arabicPeriod"/>
            </a:pPr>
            <a:endParaRPr lang="nl-NL" sz="2400">
              <a:solidFill>
                <a:srgbClr val="5B9BD5"/>
              </a:solidFill>
              <a:cs typeface="Calibri"/>
            </a:endParaRPr>
          </a:p>
          <a:p>
            <a:pPr marL="457200" indent="-457200">
              <a:buFont typeface="+mj-lt"/>
              <a:buAutoNum type="arabicPeriod"/>
            </a:pPr>
            <a:endParaRPr lang="nl-NL" sz="24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11</a:t>
            </a:fld>
            <a:endParaRPr lang="nl-NL"/>
          </a:p>
        </p:txBody>
      </p:sp>
      <p:sp>
        <p:nvSpPr>
          <p:cNvPr id="5" name="Tekstvak 4">
            <a:extLst>
              <a:ext uri="{FF2B5EF4-FFF2-40B4-BE49-F238E27FC236}">
                <a16:creationId xmlns:a16="http://schemas.microsoft.com/office/drawing/2014/main" id="{09CB42A5-F313-33B9-0689-92EEC7BDCE92}"/>
              </a:ext>
            </a:extLst>
          </p:cNvPr>
          <p:cNvSpPr txBox="1"/>
          <p:nvPr/>
        </p:nvSpPr>
        <p:spPr>
          <a:xfrm>
            <a:off x="4374292" y="1891613"/>
            <a:ext cx="4472115"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r>
              <a:rPr lang="nl-NL" sz="1400">
                <a:cs typeface="Calibri"/>
              </a:rPr>
              <a:t>Melden van niet geplaatste leerlingen bij SWV VO</a:t>
            </a:r>
            <a:endParaRPr lang="nl-NL">
              <a:cs typeface="Calibri"/>
            </a:endParaRPr>
          </a:p>
          <a:p>
            <a:pPr marL="285750" indent="-285750">
              <a:buFont typeface="Arial"/>
              <a:buChar char="•"/>
            </a:pPr>
            <a:endParaRPr lang="nl-NL" sz="1400">
              <a:cs typeface="Calibri"/>
            </a:endParaRPr>
          </a:p>
          <a:p>
            <a:pPr marL="285750" indent="-285750">
              <a:buFont typeface="Arial"/>
              <a:buChar char="•"/>
            </a:pPr>
            <a:r>
              <a:rPr lang="nl-NL" sz="1400">
                <a:cs typeface="Calibri"/>
              </a:rPr>
              <a:t>Alle leerlingen in de overstap dienen een passende onderwijsplek te hebben </a:t>
            </a:r>
          </a:p>
          <a:p>
            <a:pPr marL="285750" indent="-285750">
              <a:buFont typeface="Arial"/>
              <a:buChar char="•"/>
            </a:pPr>
            <a:endParaRPr lang="nl-NL" sz="1400">
              <a:cs typeface="Calibri"/>
            </a:endParaRPr>
          </a:p>
          <a:p>
            <a:pPr marL="285750" indent="-285750">
              <a:buFont typeface="Arial"/>
              <a:buChar char="•"/>
            </a:pPr>
            <a:r>
              <a:rPr lang="nl-NL" sz="1400">
                <a:cs typeface="Calibri"/>
              </a:rPr>
              <a:t>Plaatsing in OT verwerken door VO</a:t>
            </a: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endParaRPr lang="nl-NL" sz="1400">
              <a:cs typeface="Calibri"/>
            </a:endParaRPr>
          </a:p>
          <a:p>
            <a:pPr marL="285750" indent="-285750">
              <a:buFont typeface="Arial"/>
              <a:buChar char="•"/>
            </a:pPr>
            <a:endParaRPr lang="nl-NL" sz="1400">
              <a:cs typeface="Calibri"/>
            </a:endParaRPr>
          </a:p>
          <a:p>
            <a:endParaRPr lang="nl-NL" sz="1400">
              <a:cs typeface="Calibri"/>
            </a:endParaRPr>
          </a:p>
          <a:p>
            <a:endParaRPr lang="nl-NL" sz="1400">
              <a:cs typeface="Calibri"/>
            </a:endParaRPr>
          </a:p>
          <a:p>
            <a:endParaRPr lang="nl-NL" sz="1400">
              <a:cs typeface="Calibri"/>
            </a:endParaRPr>
          </a:p>
        </p:txBody>
      </p:sp>
      <p:pic>
        <p:nvPicPr>
          <p:cNvPr id="3" name="Afbeelding 2" descr="Afbeelding met tekst, tekenfilm, grafische vormgeving, Graphics&#10;&#10;Automatisch gegenereerde beschrijving">
            <a:extLst>
              <a:ext uri="{FF2B5EF4-FFF2-40B4-BE49-F238E27FC236}">
                <a16:creationId xmlns:a16="http://schemas.microsoft.com/office/drawing/2014/main" id="{16463518-67AF-C7D4-8A3C-8032A97BAF28}"/>
              </a:ext>
            </a:extLst>
          </p:cNvPr>
          <p:cNvPicPr>
            <a:picLocks noChangeAspect="1"/>
          </p:cNvPicPr>
          <p:nvPr/>
        </p:nvPicPr>
        <p:blipFill>
          <a:blip r:embed="rId4"/>
          <a:stretch>
            <a:fillRect/>
          </a:stretch>
        </p:blipFill>
        <p:spPr>
          <a:xfrm>
            <a:off x="1017373" y="1938057"/>
            <a:ext cx="2743200" cy="3661508"/>
          </a:xfrm>
          <a:prstGeom prst="rect">
            <a:avLst/>
          </a:prstGeom>
        </p:spPr>
      </p:pic>
    </p:spTree>
    <p:extLst>
      <p:ext uri="{BB962C8B-B14F-4D97-AF65-F5344CB8AC3E}">
        <p14:creationId xmlns:p14="http://schemas.microsoft.com/office/powerpoint/2010/main" val="10008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575694" y="2165685"/>
            <a:ext cx="6467867" cy="3643842"/>
          </a:xfrm>
        </p:spPr>
        <p:txBody>
          <a:bodyPr anchor="ctr">
            <a:normAutofit fontScale="92500" lnSpcReduction="20000"/>
          </a:bodyPr>
          <a:lstStyle/>
          <a:p>
            <a:pPr marL="0" indent="0">
              <a:buNone/>
            </a:pPr>
            <a:r>
              <a:rPr lang="nl-NL" sz="2400" b="1">
                <a:solidFill>
                  <a:srgbClr val="5B9BD5"/>
                </a:solidFill>
                <a:cs typeface="Calibri"/>
              </a:rPr>
              <a:t>Wanneer sprake van een leerling met een ondersteuningsbehoefte:</a:t>
            </a:r>
            <a:endParaRPr lang="nl-NL">
              <a:solidFill>
                <a:srgbClr val="000000"/>
              </a:solidFill>
              <a:cs typeface="Calibri"/>
            </a:endParaRPr>
          </a:p>
          <a:p>
            <a:pPr marL="0" indent="0">
              <a:buNone/>
            </a:pPr>
            <a:r>
              <a:rPr lang="nl-NL" sz="2400" b="1">
                <a:solidFill>
                  <a:srgbClr val="5B9BD5"/>
                </a:solidFill>
                <a:cs typeface="Calibri"/>
              </a:rPr>
              <a:t>Toevoegen in POVO-module OT</a:t>
            </a:r>
          </a:p>
          <a:p>
            <a:pPr marL="342900" indent="-342900">
              <a:buFont typeface="Wingdings" panose="020B0604020202020204" pitchFamily="34" charset="0"/>
              <a:buChar char="ü"/>
            </a:pPr>
            <a:r>
              <a:rPr lang="nl-NL" sz="2400">
                <a:solidFill>
                  <a:srgbClr val="5B9BD5"/>
                </a:solidFill>
                <a:cs typeface="Calibri"/>
              </a:rPr>
              <a:t>Handelingsplan op gebied van het leren en/of de sociaal emotionele ontwikkeling en gedrag, incluis de evaluaties van de doelen toevoegen in OT van alleen groep 7 en 8 (dataminimalisatie)</a:t>
            </a:r>
            <a:endParaRPr lang="nl-NL">
              <a:solidFill>
                <a:srgbClr val="000000"/>
              </a:solidFill>
              <a:cs typeface="Calibri"/>
            </a:endParaRPr>
          </a:p>
          <a:p>
            <a:pPr marL="342900" indent="-342900">
              <a:buFont typeface="Wingdings" panose="020B0604020202020204" pitchFamily="34" charset="0"/>
              <a:buChar char="ü"/>
            </a:pPr>
            <a:r>
              <a:rPr lang="nl-NL" sz="2400">
                <a:solidFill>
                  <a:srgbClr val="5B9BD5"/>
                </a:solidFill>
                <a:cs typeface="Calibri"/>
              </a:rPr>
              <a:t>Groeidocument met behaalde doelen en doelen waaraan nog moet worden gewerkt, wanneer sprake is van arrangement vanuit PPO </a:t>
            </a:r>
            <a:r>
              <a:rPr lang="nl-NL" sz="2400" err="1">
                <a:solidFill>
                  <a:srgbClr val="5B9BD5"/>
                </a:solidFill>
                <a:cs typeface="Calibri"/>
              </a:rPr>
              <a:t>Delflanden</a:t>
            </a:r>
            <a:r>
              <a:rPr lang="nl-NL" sz="2400">
                <a:solidFill>
                  <a:srgbClr val="5B9BD5"/>
                </a:solidFill>
                <a:cs typeface="Calibri"/>
              </a:rPr>
              <a:t>. </a:t>
            </a:r>
          </a:p>
          <a:p>
            <a:pPr marL="342900" indent="-342900">
              <a:buFont typeface="Wingdings" panose="020B0604020202020204" pitchFamily="34" charset="0"/>
              <a:buChar char="ü"/>
            </a:pPr>
            <a:r>
              <a:rPr lang="nl-NL" sz="2400">
                <a:solidFill>
                  <a:srgbClr val="5B9BD5"/>
                </a:solidFill>
                <a:cs typeface="Calibri"/>
              </a:rPr>
              <a:t>Bij veronderstelde noodzaak tot ondersteuning in V(S)O: goede onderbouwing op basis waarvan.  </a:t>
            </a:r>
            <a:endParaRPr lang="nl-NL"/>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12</a:t>
            </a:fld>
            <a:endParaRPr lang="nl-NL"/>
          </a:p>
        </p:txBody>
      </p:sp>
    </p:spTree>
    <p:extLst>
      <p:ext uri="{BB962C8B-B14F-4D97-AF65-F5344CB8AC3E}">
        <p14:creationId xmlns:p14="http://schemas.microsoft.com/office/powerpoint/2010/main" val="227321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841974" cy="3745597"/>
          </a:xfrm>
        </p:spPr>
        <p:txBody>
          <a:bodyPr anchor="ctr">
            <a:normAutofit/>
          </a:bodyPr>
          <a:lstStyle/>
          <a:p>
            <a:pPr marL="0" fontAlgn="t">
              <a:lnSpc>
                <a:spcPct val="115000"/>
              </a:lnSpc>
              <a:spcBef>
                <a:spcPts val="0"/>
              </a:spcBef>
            </a:pPr>
            <a:r>
              <a:rPr lang="nl-NL" sz="1200" b="1">
                <a:solidFill>
                  <a:srgbClr val="FFFFFF"/>
                </a:solidFill>
                <a:latin typeface="Calibri" panose="020F0502020204030204" pitchFamily="34" charset="0"/>
              </a:rPr>
              <a:t>1</a:t>
            </a:r>
            <a:endParaRPr lang="nl-NL">
              <a:latin typeface="Arial" panose="020B0604020202020204" pitchFamily="34" charset="0"/>
            </a:endParaRPr>
          </a:p>
        </p:txBody>
      </p:sp>
      <p:sp>
        <p:nvSpPr>
          <p:cNvPr id="3" name="Rechthoek 2"/>
          <p:cNvSpPr/>
          <p:nvPr/>
        </p:nvSpPr>
        <p:spPr>
          <a:xfrm>
            <a:off x="1407268" y="2461046"/>
            <a:ext cx="7478924" cy="2677656"/>
          </a:xfrm>
          <a:prstGeom prst="rect">
            <a:avLst/>
          </a:prstGeom>
        </p:spPr>
        <p:txBody>
          <a:bodyPr wrap="square">
            <a:spAutoFit/>
          </a:bodyPr>
          <a:lstStyle/>
          <a:p>
            <a:r>
              <a:rPr lang="nl-NL" sz="2400">
                <a:solidFill>
                  <a:srgbClr val="5B9BD5"/>
                </a:solidFill>
                <a:cs typeface="Calibri"/>
              </a:rPr>
              <a:t>Voor het kunnen plaatsen van een leerling in het </a:t>
            </a:r>
            <a:r>
              <a:rPr lang="nl-NL" sz="2400" err="1">
                <a:solidFill>
                  <a:srgbClr val="5B9BD5"/>
                </a:solidFill>
                <a:cs typeface="Calibri"/>
              </a:rPr>
              <a:t>PrO</a:t>
            </a:r>
            <a:r>
              <a:rPr lang="nl-NL" sz="2400">
                <a:solidFill>
                  <a:srgbClr val="5B9BD5"/>
                </a:solidFill>
                <a:cs typeface="Calibri"/>
              </a:rPr>
              <a:t>, gelden nog steeds de wettelijke regels.</a:t>
            </a:r>
          </a:p>
          <a:p>
            <a:endParaRPr lang="nl-NL" sz="2400">
              <a:solidFill>
                <a:srgbClr val="5B9BD5"/>
              </a:solidFill>
              <a:cs typeface="Calibri"/>
            </a:endParaRPr>
          </a:p>
          <a:p>
            <a:pPr marL="342900" indent="-342900">
              <a:buFont typeface="Wingdings" panose="05000000000000000000" pitchFamily="2" charset="2"/>
              <a:buChar char="v"/>
            </a:pPr>
            <a:r>
              <a:rPr lang="nl-NL" sz="2400">
                <a:solidFill>
                  <a:srgbClr val="5B9BD5"/>
                </a:solidFill>
                <a:cs typeface="Calibri"/>
              </a:rPr>
              <a:t>Leerachterstanden van 50% of meer op twee domeinen, waarvan minimaal één begrijpend lezen of rekenen;</a:t>
            </a:r>
          </a:p>
          <a:p>
            <a:endParaRPr lang="nl-NL" sz="2400">
              <a:solidFill>
                <a:srgbClr val="5B9BD5"/>
              </a:solidFill>
              <a:cs typeface="Calibri"/>
            </a:endParaRPr>
          </a:p>
          <a:p>
            <a:pPr marL="342900" indent="-342900">
              <a:buFont typeface="Wingdings" panose="05000000000000000000" pitchFamily="2" charset="2"/>
              <a:buChar char="v"/>
            </a:pPr>
            <a:r>
              <a:rPr lang="nl-NL" sz="2400">
                <a:solidFill>
                  <a:srgbClr val="5B9BD5"/>
                </a:solidFill>
                <a:cs typeface="Calibri"/>
              </a:rPr>
              <a:t>IQ tussen 55 en 75-80</a:t>
            </a: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13</a:t>
            </a:fld>
            <a:endParaRPr lang="nl-NL"/>
          </a:p>
        </p:txBody>
      </p:sp>
    </p:spTree>
    <p:extLst>
      <p:ext uri="{BB962C8B-B14F-4D97-AF65-F5344CB8AC3E}">
        <p14:creationId xmlns:p14="http://schemas.microsoft.com/office/powerpoint/2010/main" val="335895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575694" y="2157528"/>
            <a:ext cx="6467867" cy="3651998"/>
          </a:xfrm>
        </p:spPr>
        <p:txBody>
          <a:bodyPr vert="horz" lIns="91440" tIns="45720" rIns="91440" bIns="45720" rtlCol="0" anchor="ctr">
            <a:noAutofit/>
          </a:bodyPr>
          <a:lstStyle/>
          <a:p>
            <a:pPr marL="0" indent="0">
              <a:buNone/>
            </a:pPr>
            <a:r>
              <a:rPr lang="nl-NL" sz="2000" dirty="0">
                <a:solidFill>
                  <a:srgbClr val="5B9BD5"/>
                </a:solidFill>
                <a:cs typeface="Calibri"/>
              </a:rPr>
              <a:t>Wat zijn de afspraken:</a:t>
            </a:r>
          </a:p>
          <a:p>
            <a:pPr marL="457200" indent="-457200">
              <a:buFont typeface="Wingdings" panose="020B0604020202020204" pitchFamily="34" charset="0"/>
              <a:buChar char="ü"/>
            </a:pPr>
            <a:r>
              <a:rPr lang="nl-NL" sz="2000" dirty="0">
                <a:solidFill>
                  <a:srgbClr val="5B9BD5"/>
                </a:solidFill>
                <a:cs typeface="Calibri"/>
              </a:rPr>
              <a:t>Verplichte afname van leervorderingstoetsen in huidig schooljaar.</a:t>
            </a:r>
            <a:endParaRPr lang="nl-NL" sz="2000" dirty="0">
              <a:solidFill>
                <a:srgbClr val="5B9BD5"/>
              </a:solidFill>
              <a:ea typeface="+mn-lt"/>
              <a:cs typeface="+mn-lt"/>
            </a:endParaRPr>
          </a:p>
          <a:p>
            <a:pPr marL="457200" indent="-457200">
              <a:buFont typeface="Wingdings" panose="020F0302020204030204"/>
              <a:buChar char="ü"/>
            </a:pPr>
            <a:r>
              <a:rPr lang="nl-NL" sz="2000" dirty="0">
                <a:solidFill>
                  <a:srgbClr val="5B9BD5"/>
                </a:solidFill>
                <a:cs typeface="Calibri"/>
              </a:rPr>
              <a:t>Wettelijk verplicht door- en </a:t>
            </a:r>
            <a:r>
              <a:rPr lang="nl-NL" sz="2000" dirty="0" err="1">
                <a:solidFill>
                  <a:srgbClr val="5B9BD5"/>
                </a:solidFill>
                <a:cs typeface="Calibri"/>
              </a:rPr>
              <a:t>terugtoetsen</a:t>
            </a:r>
            <a:r>
              <a:rPr lang="nl-NL" sz="2000" dirty="0">
                <a:solidFill>
                  <a:srgbClr val="5B9BD5"/>
                </a:solidFill>
                <a:cs typeface="Calibri"/>
              </a:rPr>
              <a:t> voor verwijzingen naar </a:t>
            </a:r>
            <a:r>
              <a:rPr lang="nl-NL" sz="2000" dirty="0" err="1">
                <a:solidFill>
                  <a:srgbClr val="5B9BD5"/>
                </a:solidFill>
                <a:cs typeface="Calibri"/>
              </a:rPr>
              <a:t>PrO</a:t>
            </a:r>
            <a:r>
              <a:rPr lang="nl-NL" sz="2000" dirty="0">
                <a:solidFill>
                  <a:srgbClr val="5B9BD5"/>
                </a:solidFill>
                <a:cs typeface="Calibri"/>
              </a:rPr>
              <a:t> en VMBO BBL/KBL: toetsen op maat. Zie ook </a:t>
            </a:r>
            <a:r>
              <a:rPr lang="nl-NL" sz="2000" dirty="0">
                <a:solidFill>
                  <a:srgbClr val="5B9BD5"/>
                </a:solidFill>
                <a:cs typeface="Calibri"/>
                <a:hlinkClick r:id="" action="ppaction://noaction"/>
              </a:rPr>
              <a:t>Staatscourant nr. 26276, 26-09-2023.</a:t>
            </a:r>
            <a:endParaRPr lang="nl-NL" sz="2000" dirty="0">
              <a:solidFill>
                <a:srgbClr val="5B9BD5"/>
              </a:solidFill>
              <a:ea typeface="Calibri"/>
              <a:cs typeface="Calibri"/>
              <a:hlinkClick r:id="" action="ppaction://noaction"/>
            </a:endParaRPr>
          </a:p>
          <a:p>
            <a:pPr marL="457200" indent="-457200">
              <a:buFont typeface="Wingdings" panose="020F0302020204030204"/>
              <a:buChar char="ü"/>
            </a:pPr>
            <a:r>
              <a:rPr lang="nl-NL" sz="2000" dirty="0">
                <a:solidFill>
                  <a:srgbClr val="5B9BD5"/>
                </a:solidFill>
                <a:cs typeface="Calibri"/>
              </a:rPr>
              <a:t>Hulp voor dyslectische leerlingen wanneer er geen inschatting van hun vaardigheden te maken is, onder meer door voor te lezen/ voorleessoftware. In het OKR duidelijk maken wat de score is met en zonder voorleeshulp.</a:t>
            </a:r>
            <a:endParaRPr lang="nl-NL" sz="2000" dirty="0">
              <a:solidFill>
                <a:srgbClr val="5B9BD5"/>
              </a:solidFill>
              <a:ea typeface="Calibri"/>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14</a:t>
            </a:fld>
            <a:endParaRPr lang="nl-NL"/>
          </a:p>
        </p:txBody>
      </p:sp>
    </p:spTree>
    <p:extLst>
      <p:ext uri="{BB962C8B-B14F-4D97-AF65-F5344CB8AC3E}">
        <p14:creationId xmlns:p14="http://schemas.microsoft.com/office/powerpoint/2010/main" val="191425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575694" y="2157528"/>
            <a:ext cx="6467867" cy="3651998"/>
          </a:xfrm>
        </p:spPr>
        <p:txBody>
          <a:bodyPr vert="horz" lIns="91440" tIns="45720" rIns="91440" bIns="45720" rtlCol="0" anchor="ctr">
            <a:noAutofit/>
          </a:bodyPr>
          <a:lstStyle/>
          <a:p>
            <a:pPr marL="0" indent="0">
              <a:buNone/>
            </a:pPr>
            <a:r>
              <a:rPr lang="nl-NL" sz="2000">
                <a:solidFill>
                  <a:srgbClr val="5B9BD5"/>
                </a:solidFill>
                <a:cs typeface="Calibri"/>
              </a:rPr>
              <a:t>Wat zijn de afspraken:</a:t>
            </a:r>
          </a:p>
          <a:p>
            <a:pPr marL="457200" indent="-457200">
              <a:buFont typeface="Wingdings" panose="020B0604020202020204" pitchFamily="34" charset="0"/>
              <a:buChar char="ü"/>
            </a:pPr>
            <a:r>
              <a:rPr lang="nl-NL" sz="2000">
                <a:solidFill>
                  <a:srgbClr val="5B9BD5"/>
                </a:solidFill>
                <a:cs typeface="Calibri"/>
              </a:rPr>
              <a:t>LVS van leerjaar 6, 7 en 8 toevoegen aan OKR in OT</a:t>
            </a:r>
          </a:p>
          <a:p>
            <a:pPr marL="457200" indent="-457200">
              <a:buFont typeface="Wingdings" panose="020B0604020202020204" pitchFamily="34" charset="0"/>
              <a:buChar char="ü"/>
            </a:pPr>
            <a:r>
              <a:rPr lang="nl-NL" sz="2000">
                <a:solidFill>
                  <a:srgbClr val="5B9BD5"/>
                </a:solidFill>
                <a:cs typeface="Calibri"/>
              </a:rPr>
              <a:t>In OKR de leerling in beeld: didactische, sociaal-emotioneel, werkhouding en gedrag, sterktes en aandachtspunten</a:t>
            </a:r>
            <a:endParaRPr lang="nl-NL" sz="2000">
              <a:solidFill>
                <a:srgbClr val="5B9BD5"/>
              </a:solidFill>
              <a:ea typeface="+mn-lt"/>
              <a:cs typeface="+mn-lt"/>
            </a:endParaRPr>
          </a:p>
          <a:p>
            <a:pPr marL="457200" indent="-457200">
              <a:buFont typeface="Wingdings" panose="020B0604020202020204" pitchFamily="34" charset="0"/>
              <a:buChar char="ü"/>
            </a:pPr>
            <a:r>
              <a:rPr lang="nl-NL" sz="2000">
                <a:solidFill>
                  <a:srgbClr val="5B9BD5"/>
                </a:solidFill>
                <a:cs typeface="Calibri"/>
              </a:rPr>
              <a:t>Goed onderbouwd schooladvies, op basis van LVS en zachte criteria. </a:t>
            </a:r>
            <a:endParaRPr lang="nl-NL">
              <a:solidFill>
                <a:srgbClr val="000000"/>
              </a:solidFill>
              <a:ea typeface="+mn-lt"/>
              <a:cs typeface="+mn-lt"/>
            </a:endParaRPr>
          </a:p>
          <a:p>
            <a:pPr marL="0" indent="0">
              <a:buNone/>
            </a:pPr>
            <a:r>
              <a:rPr lang="nl-NL" sz="2000">
                <a:solidFill>
                  <a:srgbClr val="5B9BD5"/>
                </a:solidFill>
                <a:ea typeface="+mn-lt"/>
                <a:cs typeface="+mn-lt"/>
              </a:rPr>
              <a:t>Maak gebruik van de plaatsingswijzer in OT waardoor je zelf kan staven of het bedachte eindadvies past bij de scores op het CITO of een ander LVS. Geef een toelichting op het advies, als dit afwijkt van het advies van de plaatsingswijzer. </a:t>
            </a:r>
            <a:endParaRPr lang="nl-NL">
              <a:cs typeface="Calibri" panose="020F0502020204030204"/>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15</a:t>
            </a:fld>
            <a:endParaRPr lang="nl-NL"/>
          </a:p>
        </p:txBody>
      </p:sp>
    </p:spTree>
    <p:extLst>
      <p:ext uri="{BB962C8B-B14F-4D97-AF65-F5344CB8AC3E}">
        <p14:creationId xmlns:p14="http://schemas.microsoft.com/office/powerpoint/2010/main" val="189440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467867" cy="4319081"/>
          </a:xfrm>
        </p:spPr>
        <p:txBody>
          <a:bodyPr anchor="ctr">
            <a:normAutofit fontScale="92500" lnSpcReduction="10000"/>
          </a:bodyPr>
          <a:lstStyle/>
          <a:p>
            <a:pPr marL="0" indent="0">
              <a:buNone/>
            </a:pPr>
            <a:endParaRPr lang="nl-NL" sz="2100">
              <a:solidFill>
                <a:srgbClr val="5B9BD5"/>
              </a:solidFill>
              <a:cs typeface="Calibri"/>
            </a:endParaRPr>
          </a:p>
          <a:p>
            <a:pPr marL="0" indent="0">
              <a:buNone/>
            </a:pPr>
            <a:r>
              <a:rPr lang="nl-NL" sz="2900" b="1">
                <a:solidFill>
                  <a:srgbClr val="5B9BD5"/>
                </a:solidFill>
                <a:cs typeface="Calibri"/>
              </a:rPr>
              <a:t>Aanmelden specifieke leerlingen bij SWV VO via zorgmodule OT;</a:t>
            </a:r>
            <a:endParaRPr lang="nl-NL">
              <a:solidFill>
                <a:srgbClr val="000000"/>
              </a:solidFill>
              <a:cs typeface="Calibri"/>
            </a:endParaRPr>
          </a:p>
          <a:p>
            <a:pPr marL="0" indent="0">
              <a:buNone/>
            </a:pPr>
            <a:endParaRPr lang="nl-NL" sz="2900" b="1">
              <a:solidFill>
                <a:srgbClr val="5B9BD5"/>
              </a:solidFill>
              <a:cs typeface="Calibri"/>
            </a:endParaRPr>
          </a:p>
          <a:p>
            <a:pPr marL="0" indent="0">
              <a:buNone/>
            </a:pPr>
            <a:r>
              <a:rPr lang="nl-NL" sz="2900" b="1">
                <a:solidFill>
                  <a:srgbClr val="5B9BD5"/>
                </a:solidFill>
                <a:cs typeface="Calibri"/>
              </a:rPr>
              <a:t>Voor toetsing van IQ, wanneer sprake van:</a:t>
            </a:r>
            <a:endParaRPr lang="nl-NL" sz="2900" b="1">
              <a:solidFill>
                <a:srgbClr val="5B9BD5"/>
              </a:solidFill>
              <a:ea typeface="Calibri"/>
              <a:cs typeface="Calibri"/>
            </a:endParaRPr>
          </a:p>
          <a:p>
            <a:pPr marL="457200" indent="-457200">
              <a:buFont typeface="+mj-lt"/>
              <a:buAutoNum type="arabicPeriod"/>
            </a:pPr>
            <a:r>
              <a:rPr lang="nl-NL" sz="2900">
                <a:solidFill>
                  <a:srgbClr val="5B9BD5"/>
                </a:solidFill>
                <a:cs typeface="Calibri"/>
              </a:rPr>
              <a:t>Leerlingen met leerachterstanden vallend binnen het </a:t>
            </a:r>
            <a:r>
              <a:rPr lang="nl-NL" sz="2900" err="1">
                <a:solidFill>
                  <a:srgbClr val="5B9BD5"/>
                </a:solidFill>
                <a:cs typeface="Calibri"/>
              </a:rPr>
              <a:t>PrO</a:t>
            </a:r>
            <a:endParaRPr lang="nl-NL" sz="2900">
              <a:solidFill>
                <a:srgbClr val="5B9BD5"/>
              </a:solidFill>
              <a:cs typeface="Calibri"/>
            </a:endParaRPr>
          </a:p>
          <a:p>
            <a:pPr marL="457200" indent="-457200">
              <a:buFont typeface="+mj-lt"/>
              <a:buAutoNum type="arabicPeriod"/>
            </a:pPr>
            <a:r>
              <a:rPr lang="nl-NL" sz="2900">
                <a:solidFill>
                  <a:srgbClr val="5B9BD5"/>
                </a:solidFill>
                <a:cs typeface="Calibri"/>
              </a:rPr>
              <a:t>Leerlingen waarover gerede twijfel is of </a:t>
            </a:r>
            <a:r>
              <a:rPr lang="nl-NL" sz="2900" err="1">
                <a:solidFill>
                  <a:srgbClr val="5B9BD5"/>
                </a:solidFill>
                <a:cs typeface="Calibri"/>
              </a:rPr>
              <a:t>PrO</a:t>
            </a:r>
            <a:r>
              <a:rPr lang="nl-NL" sz="2900">
                <a:solidFill>
                  <a:srgbClr val="5B9BD5"/>
                </a:solidFill>
                <a:cs typeface="Calibri"/>
              </a:rPr>
              <a:t> of VMBO beter passend is op basis van didactische gegevens LVS</a:t>
            </a:r>
            <a:endParaRPr lang="nl-NL" sz="2900">
              <a:solidFill>
                <a:srgbClr val="5B9BD5"/>
              </a:solidFill>
              <a:ea typeface="Calibri"/>
              <a:cs typeface="Calibri"/>
            </a:endParaRPr>
          </a:p>
          <a:p>
            <a:pPr marL="0" indent="0">
              <a:buNone/>
            </a:pPr>
            <a:endParaRPr lang="nl-NL" sz="2900">
              <a:solidFill>
                <a:srgbClr val="5B9BD5"/>
              </a:solidFill>
              <a:cs typeface="Calibri"/>
            </a:endParaRPr>
          </a:p>
          <a:p>
            <a:pPr marL="0" indent="0">
              <a:buNone/>
            </a:pPr>
            <a:endParaRPr lang="nl-NL" sz="21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16</a:t>
            </a:fld>
            <a:endParaRPr lang="nl-NL"/>
          </a:p>
        </p:txBody>
      </p:sp>
    </p:spTree>
    <p:extLst>
      <p:ext uri="{BB962C8B-B14F-4D97-AF65-F5344CB8AC3E}">
        <p14:creationId xmlns:p14="http://schemas.microsoft.com/office/powerpoint/2010/main" val="15566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467867" cy="4319081"/>
          </a:xfrm>
        </p:spPr>
        <p:txBody>
          <a:bodyPr anchor="ctr">
            <a:normAutofit fontScale="92500" lnSpcReduction="20000"/>
          </a:bodyPr>
          <a:lstStyle/>
          <a:p>
            <a:pPr marL="0" indent="0">
              <a:buNone/>
            </a:pPr>
            <a:r>
              <a:rPr lang="nl-NL" sz="2400" b="1" dirty="0">
                <a:solidFill>
                  <a:srgbClr val="5B9BD5"/>
                </a:solidFill>
                <a:cs typeface="Calibri"/>
              </a:rPr>
              <a:t>Aanmelden specifieke leerlingen bij SWV VO via zorgmodule OT;</a:t>
            </a:r>
            <a:endParaRPr lang="nl-NL" sz="2400" dirty="0">
              <a:solidFill>
                <a:srgbClr val="000000"/>
              </a:solidFill>
              <a:cs typeface="Calibri"/>
            </a:endParaRPr>
          </a:p>
          <a:p>
            <a:pPr marL="0" indent="0">
              <a:buNone/>
            </a:pPr>
            <a:endParaRPr lang="nl-NL" sz="2900" b="1">
              <a:solidFill>
                <a:srgbClr val="5B9BD5"/>
              </a:solidFill>
              <a:cs typeface="Calibri"/>
            </a:endParaRPr>
          </a:p>
          <a:p>
            <a:pPr marL="0" indent="0">
              <a:buNone/>
            </a:pPr>
            <a:r>
              <a:rPr lang="nl-NL" sz="2000" b="1" dirty="0">
                <a:solidFill>
                  <a:srgbClr val="5B9BD5"/>
                </a:solidFill>
                <a:cs typeface="Calibri"/>
              </a:rPr>
              <a:t>Voor dossierbegeleiding/casuïstiekbespreking, wanneer sprake van:</a:t>
            </a:r>
            <a:endParaRPr lang="nl-NL" sz="2000" b="1" dirty="0">
              <a:solidFill>
                <a:srgbClr val="5B9BD5"/>
              </a:solidFill>
              <a:ea typeface="Calibri"/>
              <a:cs typeface="Calibri"/>
            </a:endParaRPr>
          </a:p>
          <a:p>
            <a:pPr marL="457200" indent="-457200">
              <a:buAutoNum type="arabicPeriod"/>
            </a:pPr>
            <a:r>
              <a:rPr lang="nl-NL" sz="2000">
                <a:solidFill>
                  <a:srgbClr val="5B9BD5"/>
                </a:solidFill>
                <a:cs typeface="Calibri"/>
              </a:rPr>
              <a:t>Leerlingen met een ‘zwaar’ onderwijsarrangement vanuit PPO </a:t>
            </a:r>
            <a:r>
              <a:rPr lang="nl-NL" sz="2000" err="1">
                <a:solidFill>
                  <a:srgbClr val="5B9BD5"/>
                </a:solidFill>
                <a:cs typeface="Calibri"/>
              </a:rPr>
              <a:t>Delflanden</a:t>
            </a:r>
            <a:r>
              <a:rPr lang="nl-NL" sz="2000">
                <a:solidFill>
                  <a:srgbClr val="5B9BD5"/>
                </a:solidFill>
                <a:cs typeface="Calibri"/>
              </a:rPr>
              <a:t>, op het gebied van het leren en/of het gebied van de sociaal-emotionele ontwikkeling en gedrag, </a:t>
            </a:r>
            <a:endParaRPr lang="nl-NL" sz="2000">
              <a:solidFill>
                <a:srgbClr val="5B9BD5"/>
              </a:solidFill>
              <a:ea typeface="Calibri"/>
              <a:cs typeface="Calibri"/>
            </a:endParaRPr>
          </a:p>
          <a:p>
            <a:pPr marL="457200" indent="-457200">
              <a:buAutoNum type="arabicPeriod"/>
            </a:pPr>
            <a:r>
              <a:rPr lang="nl-NL" sz="2000" dirty="0">
                <a:solidFill>
                  <a:srgbClr val="5B9BD5"/>
                </a:solidFill>
                <a:cs typeface="Calibri"/>
              </a:rPr>
              <a:t>Leerlingen waarbij men niet zeker weet of VO of VSO beter passend is,</a:t>
            </a:r>
            <a:endParaRPr lang="nl-NL" sz="2000" dirty="0">
              <a:cs typeface="Calibri"/>
            </a:endParaRPr>
          </a:p>
          <a:p>
            <a:pPr marL="457200" indent="-457200">
              <a:buFont typeface="+mj-lt"/>
              <a:buAutoNum type="arabicPeriod"/>
            </a:pPr>
            <a:r>
              <a:rPr lang="nl-NL" sz="2000" dirty="0">
                <a:solidFill>
                  <a:srgbClr val="5B9BD5"/>
                </a:solidFill>
                <a:cs typeface="Calibri"/>
              </a:rPr>
              <a:t>Leerlingen voor mogelijke specifieke groepsarrangementen in VO: de schakelklas HAVO/VWO of de </a:t>
            </a:r>
            <a:r>
              <a:rPr lang="nl-NL" sz="2000" dirty="0" err="1">
                <a:solidFill>
                  <a:srgbClr val="5B9BD5"/>
                </a:solidFill>
                <a:cs typeface="Calibri"/>
              </a:rPr>
              <a:t>PrO</a:t>
            </a:r>
            <a:r>
              <a:rPr lang="nl-NL" sz="2000" dirty="0">
                <a:solidFill>
                  <a:srgbClr val="5B9BD5"/>
                </a:solidFill>
                <a:cs typeface="Calibri"/>
              </a:rPr>
              <a:t>-VMBO-klas</a:t>
            </a:r>
            <a:endParaRPr lang="nl-NL" sz="2000" dirty="0">
              <a:solidFill>
                <a:srgbClr val="5B9BD5"/>
              </a:solidFill>
              <a:ea typeface="Calibri"/>
              <a:cs typeface="Calibri"/>
            </a:endParaRPr>
          </a:p>
          <a:p>
            <a:pPr marL="457200" indent="-457200">
              <a:buAutoNum type="arabicPeriod"/>
            </a:pPr>
            <a:r>
              <a:rPr lang="nl-NL" sz="2000" dirty="0">
                <a:solidFill>
                  <a:srgbClr val="5B9BD5"/>
                </a:solidFill>
                <a:cs typeface="Calibri"/>
              </a:rPr>
              <a:t>Leerlingen met een migratieachtergrond waarbij het schooladvies onduidelijk is (NT-2-leerlingen, korter dan 3 jaar in Nederland)</a:t>
            </a:r>
            <a:endParaRPr lang="nl-NL" sz="2000" dirty="0">
              <a:solidFill>
                <a:srgbClr val="5B9BD5"/>
              </a:solidFill>
              <a:ea typeface="Calibri"/>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17</a:t>
            </a:fld>
            <a:endParaRPr lang="nl-NL"/>
          </a:p>
        </p:txBody>
      </p:sp>
    </p:spTree>
    <p:extLst>
      <p:ext uri="{BB962C8B-B14F-4D97-AF65-F5344CB8AC3E}">
        <p14:creationId xmlns:p14="http://schemas.microsoft.com/office/powerpoint/2010/main" val="2786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r>
              <a:rPr lang="nl-NL" sz="2400" b="1" i="1">
                <a:solidFill>
                  <a:schemeClr val="accent1"/>
                </a:solidFill>
              </a:rPr>
              <a:t>Toelichting op begrippen/afspraken</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575694" y="2042809"/>
            <a:ext cx="6467867" cy="3766717"/>
          </a:xfrm>
        </p:spPr>
        <p:txBody>
          <a:bodyPr anchor="ctr">
            <a:normAutofit fontScale="92500" lnSpcReduction="10000"/>
          </a:bodyPr>
          <a:lstStyle/>
          <a:p>
            <a:pPr marL="0" indent="0">
              <a:buNone/>
            </a:pPr>
            <a:r>
              <a:rPr lang="nl-NL" sz="2400" b="1">
                <a:solidFill>
                  <a:srgbClr val="5B9BD5"/>
                </a:solidFill>
                <a:cs typeface="Calibri"/>
              </a:rPr>
              <a:t>Waaruit bestaat dossierbegeleiding / casuïstiekbespreking vanuit SWV VO :</a:t>
            </a:r>
          </a:p>
          <a:p>
            <a:pPr marL="0" indent="0">
              <a:buNone/>
            </a:pPr>
            <a:endParaRPr lang="nl-NL" sz="2400">
              <a:solidFill>
                <a:srgbClr val="5B9BD5"/>
              </a:solidFill>
              <a:cs typeface="Calibri"/>
            </a:endParaRPr>
          </a:p>
          <a:p>
            <a:pPr marL="342900" indent="-342900">
              <a:buFont typeface="Wingdings" panose="020B0604020202020204" pitchFamily="34" charset="0"/>
              <a:buChar char="ü"/>
            </a:pPr>
            <a:r>
              <a:rPr lang="nl-NL" sz="2400">
                <a:solidFill>
                  <a:srgbClr val="5B9BD5"/>
                </a:solidFill>
                <a:cs typeface="Calibri"/>
              </a:rPr>
              <a:t>Bespreking </a:t>
            </a:r>
            <a:r>
              <a:rPr lang="nl-NL" sz="2400" err="1">
                <a:solidFill>
                  <a:srgbClr val="5B9BD5"/>
                </a:solidFill>
                <a:cs typeface="Calibri"/>
              </a:rPr>
              <a:t>leerlingdossier</a:t>
            </a:r>
            <a:r>
              <a:rPr lang="nl-NL" sz="2400">
                <a:solidFill>
                  <a:srgbClr val="5B9BD5"/>
                </a:solidFill>
                <a:cs typeface="Calibri"/>
              </a:rPr>
              <a:t> met IB-er, ouders en, indien van toepassing, samen met deskundigen vanuit PPO </a:t>
            </a:r>
            <a:r>
              <a:rPr lang="nl-NL" sz="2400" err="1">
                <a:solidFill>
                  <a:srgbClr val="5B9BD5"/>
                </a:solidFill>
                <a:cs typeface="Calibri"/>
              </a:rPr>
              <a:t>Delflanden</a:t>
            </a:r>
            <a:r>
              <a:rPr lang="nl-NL" sz="2400">
                <a:solidFill>
                  <a:srgbClr val="5B9BD5"/>
                </a:solidFill>
                <a:cs typeface="Calibri"/>
              </a:rPr>
              <a:t> en/of V(S)O  of ISK.</a:t>
            </a:r>
          </a:p>
          <a:p>
            <a:pPr marL="0" indent="0">
              <a:buNone/>
            </a:pPr>
            <a:endParaRPr lang="nl-NL" sz="2400">
              <a:solidFill>
                <a:srgbClr val="5B9BD5"/>
              </a:solidFill>
              <a:cs typeface="Calibri"/>
            </a:endParaRPr>
          </a:p>
          <a:p>
            <a:pPr marL="0" indent="0">
              <a:buNone/>
            </a:pPr>
            <a:r>
              <a:rPr lang="nl-NL" sz="2400">
                <a:solidFill>
                  <a:srgbClr val="5B9BD5"/>
                </a:solidFill>
                <a:cs typeface="Calibri"/>
              </a:rPr>
              <a:t>Let  op: niet bedoeld voor bespreking van leerlingen met lichte ondersteuningsbehoeften, zoals bijvoorbeeld taal- of rekenachterstand, dyslexie, twijfel over best passend niveau van vervolgonderwijs. </a:t>
            </a: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18</a:t>
            </a:fld>
            <a:endParaRPr lang="nl-NL"/>
          </a:p>
        </p:txBody>
      </p:sp>
    </p:spTree>
    <p:extLst>
      <p:ext uri="{BB962C8B-B14F-4D97-AF65-F5344CB8AC3E}">
        <p14:creationId xmlns:p14="http://schemas.microsoft.com/office/powerpoint/2010/main" val="36987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467867" cy="3962400"/>
          </a:xfrm>
        </p:spPr>
        <p:txBody>
          <a:bodyPr anchor="ctr">
            <a:normAutofit/>
          </a:bodyPr>
          <a:lstStyle/>
          <a:p>
            <a:pPr marL="0" indent="0">
              <a:buNone/>
            </a:pPr>
            <a:r>
              <a:rPr lang="nl-NL" sz="2400">
                <a:solidFill>
                  <a:srgbClr val="5B9BD5"/>
                </a:solidFill>
                <a:cs typeface="Calibri"/>
              </a:rPr>
              <a:t>Constateringen vanuit SWV VO aanmeldingen in zorgmodule huidig schooljaar:</a:t>
            </a:r>
          </a:p>
          <a:p>
            <a:pPr marL="0" indent="0">
              <a:buNone/>
            </a:pPr>
            <a:endParaRPr lang="nl-NL" sz="2400">
              <a:solidFill>
                <a:srgbClr val="5B9BD5"/>
              </a:solidFill>
              <a:cs typeface="Calibri"/>
            </a:endParaRPr>
          </a:p>
          <a:p>
            <a:pPr marL="457200" indent="-457200">
              <a:buFont typeface="Wingdings" panose="020B0604020202020204" pitchFamily="34" charset="0"/>
              <a:buChar char="ü"/>
            </a:pPr>
            <a:r>
              <a:rPr lang="nl-NL" sz="2400">
                <a:solidFill>
                  <a:srgbClr val="5B9BD5"/>
                </a:solidFill>
                <a:cs typeface="Calibri"/>
              </a:rPr>
              <a:t>Veel leerlingen met een onduidelijke of een niet passende hulpvraag</a:t>
            </a:r>
            <a:endParaRPr lang="nl-NL">
              <a:solidFill>
                <a:srgbClr val="000000"/>
              </a:solidFill>
              <a:cs typeface="Calibri"/>
            </a:endParaRPr>
          </a:p>
          <a:p>
            <a:pPr marL="457200" indent="-457200">
              <a:buFont typeface="Wingdings" panose="020B0604020202020204" pitchFamily="34" charset="0"/>
              <a:buChar char="ü"/>
            </a:pPr>
            <a:r>
              <a:rPr lang="nl-NL" sz="2400">
                <a:solidFill>
                  <a:srgbClr val="5B9BD5"/>
                </a:solidFill>
                <a:cs typeface="Calibri"/>
              </a:rPr>
              <a:t>Veel vragen over de </a:t>
            </a:r>
            <a:r>
              <a:rPr lang="nl-NL" sz="2400" err="1">
                <a:solidFill>
                  <a:srgbClr val="5B9BD5"/>
                </a:solidFill>
                <a:cs typeface="Calibri"/>
              </a:rPr>
              <a:t>toetsprocedure</a:t>
            </a:r>
            <a:r>
              <a:rPr lang="nl-NL" sz="2400">
                <a:solidFill>
                  <a:srgbClr val="5B9BD5"/>
                </a:solidFill>
                <a:cs typeface="Calibri"/>
              </a:rPr>
              <a:t> VMBO-LWOO</a:t>
            </a:r>
          </a:p>
          <a:p>
            <a:pPr marL="457200" indent="-457200">
              <a:buFont typeface="Wingdings" panose="020B0604020202020204" pitchFamily="34" charset="0"/>
              <a:buChar char="Ø"/>
            </a:pPr>
            <a:r>
              <a:rPr lang="nl-NL" sz="2400">
                <a:solidFill>
                  <a:srgbClr val="5B9BD5"/>
                </a:solidFill>
                <a:cs typeface="Calibri"/>
              </a:rPr>
              <a:t>Deze leerlingen zullen worden teruggezet naar de basisschool</a:t>
            </a: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19</a:t>
            </a:fld>
            <a:endParaRPr lang="nl-NL"/>
          </a:p>
        </p:txBody>
      </p:sp>
    </p:spTree>
    <p:extLst>
      <p:ext uri="{BB962C8B-B14F-4D97-AF65-F5344CB8AC3E}">
        <p14:creationId xmlns:p14="http://schemas.microsoft.com/office/powerpoint/2010/main" val="141109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93516" y="627212"/>
            <a:ext cx="7474172" cy="1325563"/>
          </a:xfrm>
        </p:spPr>
        <p:txBody>
          <a:bodyPr vert="horz" lIns="91440" tIns="45720" rIns="91440" bIns="45720" rtlCol="0">
            <a:normAutofit/>
          </a:bodyPr>
          <a:lstStyle/>
          <a:p>
            <a:pPr algn="ctr"/>
            <a:r>
              <a:rPr lang="nl-NL" b="1" i="1">
                <a:solidFill>
                  <a:schemeClr val="accent1"/>
                </a:solidFill>
              </a:rPr>
              <a:t>Overstap PO - VO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575694" y="2358913"/>
            <a:ext cx="6467867" cy="3450613"/>
          </a:xfrm>
        </p:spPr>
        <p:txBody>
          <a:bodyPr anchor="ctr">
            <a:normAutofit/>
          </a:bodyPr>
          <a:lstStyle/>
          <a:p>
            <a:pPr marL="0" indent="0">
              <a:buNone/>
            </a:pPr>
            <a:r>
              <a:rPr lang="nl-NL" sz="2400">
                <a:solidFill>
                  <a:srgbClr val="5B9BD5"/>
                </a:solidFill>
                <a:cs typeface="Calibri"/>
              </a:rPr>
              <a:t>Agenda:</a:t>
            </a:r>
          </a:p>
          <a:p>
            <a:pPr>
              <a:buFont typeface="Arial" panose="05000000000000000000" pitchFamily="2" charset="2"/>
              <a:buChar char="•"/>
            </a:pPr>
            <a:r>
              <a:rPr lang="nl-NL" sz="1800">
                <a:solidFill>
                  <a:srgbClr val="000000"/>
                </a:solidFill>
                <a:cs typeface="Calibri"/>
              </a:rPr>
              <a:t>15.30: Inleiding door Willemien </a:t>
            </a:r>
            <a:r>
              <a:rPr lang="nl-NL" sz="1800" err="1">
                <a:solidFill>
                  <a:srgbClr val="000000"/>
                </a:solidFill>
                <a:cs typeface="Calibri"/>
              </a:rPr>
              <a:t>Bekema</a:t>
            </a:r>
            <a:r>
              <a:rPr lang="nl-NL" sz="1800">
                <a:solidFill>
                  <a:srgbClr val="000000"/>
                </a:solidFill>
                <a:cs typeface="Calibri"/>
              </a:rPr>
              <a:t>, coördinator PO/VO</a:t>
            </a:r>
          </a:p>
          <a:p>
            <a:pPr>
              <a:buFont typeface="Arial" panose="05000000000000000000" pitchFamily="2" charset="2"/>
              <a:buChar char="•"/>
            </a:pPr>
            <a:r>
              <a:rPr lang="nl-NL" sz="1800">
                <a:solidFill>
                  <a:srgbClr val="000000"/>
                </a:solidFill>
                <a:cs typeface="Calibri"/>
              </a:rPr>
              <a:t>15.45: Reflectief gesprek over casus van vorig jaar</a:t>
            </a:r>
            <a:endParaRPr lang="nl-NL" sz="1800">
              <a:cs typeface="Calibri"/>
            </a:endParaRPr>
          </a:p>
          <a:p>
            <a:pPr>
              <a:buFont typeface="Arial" panose="05000000000000000000" pitchFamily="2" charset="2"/>
              <a:buChar char="•"/>
            </a:pPr>
            <a:r>
              <a:rPr lang="nl-NL" sz="1800">
                <a:solidFill>
                  <a:srgbClr val="000000"/>
                </a:solidFill>
                <a:cs typeface="Calibri"/>
              </a:rPr>
              <a:t>16.00: Informatie over doorstroomtoets, digitaal aanmelden, Routekaart over overstap PO/VO en Handreiking PO/VO </a:t>
            </a:r>
            <a:r>
              <a:rPr lang="nl-NL" sz="1800" err="1">
                <a:solidFill>
                  <a:srgbClr val="000000"/>
                </a:solidFill>
                <a:cs typeface="Calibri"/>
              </a:rPr>
              <a:t>Delflanden</a:t>
            </a:r>
            <a:r>
              <a:rPr lang="nl-NL" sz="1800">
                <a:solidFill>
                  <a:srgbClr val="000000"/>
                </a:solidFill>
                <a:cs typeface="Calibri"/>
              </a:rPr>
              <a:t>, specifiek aanbod van de VO scholen in beeld</a:t>
            </a:r>
            <a:endParaRPr lang="nl-NL" sz="1800">
              <a:cs typeface="Calibri"/>
            </a:endParaRPr>
          </a:p>
          <a:p>
            <a:pPr marL="0" indent="0">
              <a:buNone/>
            </a:pPr>
            <a:endParaRPr lang="nl-NL" sz="1800">
              <a:cs typeface="Calibri"/>
            </a:endParaRPr>
          </a:p>
          <a:p>
            <a:pPr>
              <a:buFont typeface="Wingdings" panose="05000000000000000000" pitchFamily="2" charset="2"/>
              <a:buChar char="v"/>
            </a:pPr>
            <a:endParaRPr lang="nl-NL" sz="18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2</a:t>
            </a:fld>
            <a:endParaRPr lang="nl-NL"/>
          </a:p>
        </p:txBody>
      </p:sp>
    </p:spTree>
    <p:extLst>
      <p:ext uri="{BB962C8B-B14F-4D97-AF65-F5344CB8AC3E}">
        <p14:creationId xmlns:p14="http://schemas.microsoft.com/office/powerpoint/2010/main" val="132189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467867" cy="3745597"/>
          </a:xfrm>
        </p:spPr>
        <p:txBody>
          <a:bodyPr anchor="ctr">
            <a:normAutofit/>
          </a:bodyPr>
          <a:lstStyle/>
          <a:p>
            <a:pPr marL="0" indent="0">
              <a:buNone/>
            </a:pPr>
            <a:r>
              <a:rPr lang="nl-NL" sz="2400">
                <a:solidFill>
                  <a:srgbClr val="5B9BD5"/>
                </a:solidFill>
                <a:cs typeface="Calibri"/>
              </a:rPr>
              <a:t>Daarom op een rijtje:</a:t>
            </a:r>
          </a:p>
          <a:p>
            <a:pPr>
              <a:buFont typeface="Wingdings" panose="05000000000000000000" pitchFamily="2" charset="2"/>
              <a:buChar char="v"/>
            </a:pPr>
            <a:r>
              <a:rPr lang="nl-NL" sz="2400">
                <a:solidFill>
                  <a:srgbClr val="5B9BD5"/>
                </a:solidFill>
                <a:cs typeface="Calibri"/>
              </a:rPr>
              <a:t>Zorgmodule is voor aanmelding van specifieke doelgroepen ter bepaling van extra ondersteuning, middels:</a:t>
            </a:r>
          </a:p>
          <a:p>
            <a:pPr lvl="1">
              <a:buFont typeface="Wingdings" panose="05000000000000000000" pitchFamily="2" charset="2"/>
              <a:buChar char="v"/>
            </a:pPr>
            <a:r>
              <a:rPr lang="nl-NL" sz="2000">
                <a:solidFill>
                  <a:srgbClr val="5B9BD5"/>
                </a:solidFill>
                <a:cs typeface="Calibri"/>
              </a:rPr>
              <a:t> Capaciteitentoets</a:t>
            </a:r>
          </a:p>
          <a:p>
            <a:pPr lvl="1">
              <a:buFont typeface="Wingdings" panose="05000000000000000000" pitchFamily="2" charset="2"/>
              <a:buChar char="v"/>
            </a:pPr>
            <a:r>
              <a:rPr lang="nl-NL" sz="2000">
                <a:solidFill>
                  <a:srgbClr val="5B9BD5"/>
                </a:solidFill>
                <a:cs typeface="Calibri"/>
              </a:rPr>
              <a:t> Consultatie en advies</a:t>
            </a: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20</a:t>
            </a:fld>
            <a:endParaRPr lang="nl-NL"/>
          </a:p>
        </p:txBody>
      </p:sp>
    </p:spTree>
    <p:extLst>
      <p:ext uri="{BB962C8B-B14F-4D97-AF65-F5344CB8AC3E}">
        <p14:creationId xmlns:p14="http://schemas.microsoft.com/office/powerpoint/2010/main" val="6152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Overstap PO – VO</a:t>
            </a:r>
            <a:br>
              <a:rPr lang="nl-NL" sz="3200" b="1" i="1">
                <a:solidFill>
                  <a:schemeClr val="accent1"/>
                </a:solidFill>
              </a:rPr>
            </a:br>
            <a:endParaRPr lang="nl-NL" sz="2400"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495672" y="2094689"/>
            <a:ext cx="6467867" cy="3745597"/>
          </a:xfrm>
        </p:spPr>
        <p:txBody>
          <a:bodyPr anchor="ctr">
            <a:normAutofit/>
          </a:bodyPr>
          <a:lstStyle/>
          <a:p>
            <a:pPr marL="0" indent="0">
              <a:buNone/>
            </a:pPr>
            <a:r>
              <a:rPr lang="nl-NL" sz="2400" b="1">
                <a:solidFill>
                  <a:srgbClr val="5B9BD5"/>
                </a:solidFill>
                <a:cs typeface="Calibri"/>
              </a:rPr>
              <a:t>Verder voor het PO:</a:t>
            </a:r>
            <a:endParaRPr lang="nl-NL" b="1">
              <a:cs typeface="Calibri"/>
            </a:endParaRPr>
          </a:p>
          <a:p>
            <a:pPr>
              <a:buFont typeface="Wingdings" panose="020B0604020202020204" pitchFamily="34" charset="0"/>
              <a:buChar char="v"/>
            </a:pPr>
            <a:r>
              <a:rPr lang="nl-NL" sz="2400">
                <a:solidFill>
                  <a:srgbClr val="5B9BD5"/>
                </a:solidFill>
                <a:cs typeface="Calibri"/>
              </a:rPr>
              <a:t>Bij technische vragen of problemen: neem contact op met de Helpdesk van OT (melding middels call onder de ‘contact’ knop in OT)</a:t>
            </a:r>
            <a:endParaRPr lang="nl-NL">
              <a:solidFill>
                <a:srgbClr val="000000"/>
              </a:solidFill>
              <a:cs typeface="Calibri"/>
            </a:endParaRPr>
          </a:p>
          <a:p>
            <a:pPr marL="0" indent="0">
              <a:buNone/>
            </a:pPr>
            <a:endParaRPr lang="nl-NL" sz="2400">
              <a:solidFill>
                <a:srgbClr val="5B9BD5"/>
              </a:solidFill>
              <a:ea typeface="+mn-lt"/>
              <a:cs typeface="+mn-lt"/>
            </a:endParaRPr>
          </a:p>
          <a:p>
            <a:pPr marL="342900" indent="-342900">
              <a:buFont typeface="Wingdings" panose="020B0604020202020204" pitchFamily="34" charset="0"/>
              <a:buChar char="v"/>
            </a:pPr>
            <a:r>
              <a:rPr lang="nl-NL" sz="2400">
                <a:solidFill>
                  <a:srgbClr val="5B9BD5"/>
                </a:solidFill>
                <a:cs typeface="Calibri"/>
              </a:rPr>
              <a:t>Algemene vragen over overstap PO – VO voor het SWV? Stel je vraag via de email: </a:t>
            </a:r>
            <a:r>
              <a:rPr lang="nl-NL" sz="2400">
                <a:solidFill>
                  <a:srgbClr val="5B9BD5"/>
                </a:solidFill>
                <a:cs typeface="Calibri"/>
                <a:hlinkClick r:id="rId4"/>
              </a:rPr>
              <a:t>povo@swvvo-delft.nl</a:t>
            </a:r>
            <a:endParaRPr lang="nl-NL" sz="2400">
              <a:solidFill>
                <a:srgbClr val="000000"/>
              </a:solidFill>
              <a:cs typeface="Calibri"/>
            </a:endParaRPr>
          </a:p>
          <a:p>
            <a:pPr marL="0" indent="0">
              <a:buNone/>
            </a:pPr>
            <a:endParaRPr lang="nl-NL" sz="20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21</a:t>
            </a:fld>
            <a:endParaRPr lang="nl-NL"/>
          </a:p>
        </p:txBody>
      </p:sp>
    </p:spTree>
    <p:extLst>
      <p:ext uri="{BB962C8B-B14F-4D97-AF65-F5344CB8AC3E}">
        <p14:creationId xmlns:p14="http://schemas.microsoft.com/office/powerpoint/2010/main" val="18009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Kleine klas HAVO/VWO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841974" cy="3745597"/>
          </a:xfrm>
        </p:spPr>
        <p:txBody>
          <a:bodyPr anchor="ctr">
            <a:normAutofit fontScale="77500" lnSpcReduction="20000"/>
          </a:bodyPr>
          <a:lstStyle/>
          <a:p>
            <a:pPr>
              <a:buFont typeface="Wingdings" panose="05000000000000000000" pitchFamily="2" charset="2"/>
              <a:buChar char="v"/>
            </a:pPr>
            <a:r>
              <a:rPr lang="nl-NL">
                <a:solidFill>
                  <a:schemeClr val="accent1"/>
                </a:solidFill>
                <a:ea typeface="+mn-lt"/>
                <a:cs typeface="+mn-lt"/>
              </a:rPr>
              <a:t>Bedoeld voor Havo/ </a:t>
            </a:r>
            <a:r>
              <a:rPr lang="nl-NL" err="1">
                <a:solidFill>
                  <a:schemeClr val="accent1"/>
                </a:solidFill>
                <a:ea typeface="+mn-lt"/>
                <a:cs typeface="+mn-lt"/>
              </a:rPr>
              <a:t>VWO-leerlingen</a:t>
            </a:r>
            <a:endParaRPr lang="nl-NL">
              <a:solidFill>
                <a:schemeClr val="accent1"/>
              </a:solidFill>
              <a:ea typeface="+mn-lt"/>
              <a:cs typeface="+mn-lt"/>
            </a:endParaRPr>
          </a:p>
          <a:p>
            <a:pPr>
              <a:buFont typeface="Wingdings,Sans-Serif" panose="05000000000000000000" pitchFamily="2" charset="2"/>
              <a:buChar char="v"/>
            </a:pPr>
            <a:r>
              <a:rPr lang="nl-NL">
                <a:solidFill>
                  <a:schemeClr val="accent1"/>
                </a:solidFill>
                <a:ea typeface="+mn-lt"/>
                <a:cs typeface="+mn-lt"/>
              </a:rPr>
              <a:t>Meer inclusief onderwijs waarbij leerlingen met en zonder ondersteuningsbehoefte bij elkaar in de klas zitten</a:t>
            </a:r>
            <a:endParaRPr lang="en-US">
              <a:solidFill>
                <a:schemeClr val="accent1"/>
              </a:solidFill>
              <a:ea typeface="+mn-lt"/>
              <a:cs typeface="+mn-lt"/>
            </a:endParaRPr>
          </a:p>
          <a:p>
            <a:pPr>
              <a:buFont typeface="Wingdings,Sans-Serif" panose="05000000000000000000" pitchFamily="2" charset="2"/>
              <a:buChar char="v"/>
            </a:pPr>
            <a:r>
              <a:rPr lang="nl-NL">
                <a:solidFill>
                  <a:schemeClr val="accent1"/>
                </a:solidFill>
                <a:ea typeface="+mn-lt"/>
                <a:cs typeface="+mn-lt"/>
              </a:rPr>
              <a:t>Maximaal 20 leerlingen in de klas</a:t>
            </a:r>
          </a:p>
          <a:p>
            <a:pPr>
              <a:buFont typeface="Wingdings,Sans-Serif" panose="05000000000000000000" pitchFamily="2" charset="2"/>
              <a:buChar char="v"/>
            </a:pPr>
            <a:r>
              <a:rPr lang="nl-NL">
                <a:solidFill>
                  <a:schemeClr val="accent1"/>
                </a:solidFill>
                <a:ea typeface="+mn-lt"/>
                <a:cs typeface="+mn-lt"/>
              </a:rPr>
              <a:t>4 uur per week coaching en huiswerkbegeleiding door een coach die bekend is met leerlingen + gebruik Time In lokaal</a:t>
            </a:r>
          </a:p>
          <a:p>
            <a:pPr>
              <a:buFont typeface="Wingdings,Sans-Serif" panose="05000000000000000000" pitchFamily="2" charset="2"/>
              <a:buChar char="v"/>
            </a:pPr>
            <a:r>
              <a:rPr lang="nl-NL">
                <a:solidFill>
                  <a:schemeClr val="accent1"/>
                </a:solidFill>
                <a:ea typeface="+mn-lt"/>
                <a:cs typeface="+mn-lt"/>
              </a:rPr>
              <a:t>Bedoeld voor leerlingen met internaliserende problemen en leerlingen met een grote structuurbehoefte.</a:t>
            </a:r>
          </a:p>
          <a:p>
            <a:pPr>
              <a:buFont typeface="Wingdings" panose="05000000000000000000" pitchFamily="2" charset="2"/>
              <a:buChar char="v"/>
            </a:pPr>
            <a:r>
              <a:rPr lang="nl-NL">
                <a:solidFill>
                  <a:schemeClr val="accent1"/>
                </a:solidFill>
                <a:ea typeface="+mn-lt"/>
                <a:cs typeface="+mn-lt"/>
              </a:rPr>
              <a:t>Locatie CLD </a:t>
            </a:r>
            <a:r>
              <a:rPr lang="nl-NL" err="1">
                <a:solidFill>
                  <a:schemeClr val="accent1"/>
                </a:solidFill>
                <a:ea typeface="+mn-lt"/>
                <a:cs typeface="+mn-lt"/>
              </a:rPr>
              <a:t>Molenhuispad</a:t>
            </a:r>
            <a:endParaRPr lang="nl-NL">
              <a:solidFill>
                <a:schemeClr val="accent1"/>
              </a:solidFill>
              <a:ea typeface="+mn-lt"/>
              <a:cs typeface="+mn-lt"/>
            </a:endParaRP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22</a:t>
            </a:fld>
            <a:endParaRPr lang="nl-NL"/>
          </a:p>
        </p:txBody>
      </p:sp>
    </p:spTree>
    <p:extLst>
      <p:ext uri="{BB962C8B-B14F-4D97-AF65-F5344CB8AC3E}">
        <p14:creationId xmlns:p14="http://schemas.microsoft.com/office/powerpoint/2010/main" val="79795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err="1">
                <a:solidFill>
                  <a:schemeClr val="accent1"/>
                </a:solidFill>
              </a:rPr>
              <a:t>Plusklasssen</a:t>
            </a:r>
            <a:endParaRPr lang="nl-NL" sz="3200" b="1" i="1">
              <a:solidFill>
                <a:schemeClr val="accent1"/>
              </a:solidFill>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841974" cy="3745597"/>
          </a:xfrm>
        </p:spPr>
        <p:txBody>
          <a:bodyPr anchor="ctr">
            <a:normAutofit fontScale="85000" lnSpcReduction="20000"/>
          </a:bodyPr>
          <a:lstStyle/>
          <a:p>
            <a:pPr>
              <a:buFont typeface="Wingdings" panose="05000000000000000000" pitchFamily="2" charset="2"/>
              <a:buChar char="v"/>
            </a:pPr>
            <a:r>
              <a:rPr lang="nl-NL" err="1">
                <a:solidFill>
                  <a:schemeClr val="accent1"/>
                </a:solidFill>
              </a:rPr>
              <a:t>Stanislas</a:t>
            </a:r>
            <a:r>
              <a:rPr lang="nl-NL">
                <a:solidFill>
                  <a:schemeClr val="accent1"/>
                </a:solidFill>
              </a:rPr>
              <a:t> </a:t>
            </a:r>
            <a:r>
              <a:rPr lang="nl-NL" err="1">
                <a:solidFill>
                  <a:schemeClr val="accent1"/>
                </a:solidFill>
              </a:rPr>
              <a:t>Westplantsoen</a:t>
            </a:r>
            <a:r>
              <a:rPr lang="nl-NL">
                <a:solidFill>
                  <a:schemeClr val="accent1"/>
                </a:solidFill>
              </a:rPr>
              <a:t>: Gymnasium-plusklassen</a:t>
            </a:r>
          </a:p>
          <a:p>
            <a:pPr>
              <a:buFont typeface="Wingdings" panose="05000000000000000000" pitchFamily="2" charset="2"/>
              <a:buChar char="v"/>
            </a:pPr>
            <a:r>
              <a:rPr lang="nl-NL" err="1">
                <a:solidFill>
                  <a:schemeClr val="accent1"/>
                </a:solidFill>
              </a:rPr>
              <a:t>Stanislas</a:t>
            </a:r>
            <a:r>
              <a:rPr lang="nl-NL">
                <a:solidFill>
                  <a:schemeClr val="accent1"/>
                </a:solidFill>
              </a:rPr>
              <a:t> Pijnacker: VWO-plusklas</a:t>
            </a:r>
          </a:p>
          <a:p>
            <a:pPr>
              <a:buFont typeface="Wingdings" panose="05000000000000000000" pitchFamily="2" charset="2"/>
              <a:buChar char="v"/>
            </a:pPr>
            <a:r>
              <a:rPr lang="nl-NL">
                <a:solidFill>
                  <a:schemeClr val="accent1"/>
                </a:solidFill>
              </a:rPr>
              <a:t>CLD </a:t>
            </a:r>
            <a:r>
              <a:rPr lang="nl-NL" err="1">
                <a:solidFill>
                  <a:schemeClr val="accent1"/>
                </a:solidFill>
              </a:rPr>
              <a:t>Molenhuispad</a:t>
            </a:r>
            <a:r>
              <a:rPr lang="nl-NL">
                <a:solidFill>
                  <a:schemeClr val="accent1"/>
                </a:solidFill>
              </a:rPr>
              <a:t>: </a:t>
            </a:r>
            <a:r>
              <a:rPr lang="nl-NL" err="1">
                <a:solidFill>
                  <a:schemeClr val="accent1"/>
                </a:solidFill>
              </a:rPr>
              <a:t>Technasium</a:t>
            </a:r>
            <a:endParaRPr lang="nl-NL">
              <a:solidFill>
                <a:schemeClr val="accent1"/>
              </a:solidFill>
            </a:endParaRPr>
          </a:p>
          <a:p>
            <a:pPr>
              <a:buFont typeface="Wingdings" panose="05000000000000000000" pitchFamily="2" charset="2"/>
              <a:buChar char="v"/>
            </a:pPr>
            <a:r>
              <a:rPr lang="nl-NL" err="1">
                <a:solidFill>
                  <a:schemeClr val="accent1"/>
                </a:solidFill>
              </a:rPr>
              <a:t>Grotius</a:t>
            </a:r>
            <a:r>
              <a:rPr lang="nl-NL">
                <a:solidFill>
                  <a:schemeClr val="accent1"/>
                </a:solidFill>
              </a:rPr>
              <a:t> VWO-TTO</a:t>
            </a:r>
          </a:p>
          <a:p>
            <a:pPr marL="0" indent="0">
              <a:buNone/>
            </a:pPr>
            <a:endParaRPr lang="nl-NL">
              <a:solidFill>
                <a:schemeClr val="accent1"/>
              </a:solidFill>
            </a:endParaRPr>
          </a:p>
          <a:p>
            <a:pPr marL="0" indent="0">
              <a:buNone/>
            </a:pPr>
            <a:r>
              <a:rPr lang="nl-NL" sz="2200">
                <a:effectLst/>
                <a:latin typeface="Calibri" panose="020F0502020204030204" pitchFamily="34" charset="0"/>
                <a:ea typeface="Calibri" panose="020F0502020204030204" pitchFamily="34" charset="0"/>
              </a:rPr>
              <a:t>Mocht een leerling vastlopen in het VO en er vermoedens zijn van hoogbegaafdheid en mogelijk bijkomende problematiek (dubbel bijzondere leerlingen), dan kan SWV VO Delflanden handelingsgerichte diagnostiek inzetten om sterktes en zwaktes in beeld te brengen t.b.v. passende ondersteuning. Binnen de scholen zijn specialisten HB werkzaam die de leerlingen op school begeleiding kunnen bieden. Zie ook de folder op de website SWV VO Delflanden.</a:t>
            </a:r>
          </a:p>
          <a:p>
            <a:pPr marL="0" indent="0">
              <a:buNone/>
            </a:pPr>
            <a:endParaRPr lang="nl-NL">
              <a:solidFill>
                <a:schemeClr val="accent1"/>
              </a:solidFill>
            </a:endParaRPr>
          </a:p>
          <a:p>
            <a:pPr marL="0" indent="0">
              <a:buNone/>
            </a:pPr>
            <a:endParaRPr lang="nl-NL">
              <a:solidFill>
                <a:schemeClr val="accent1"/>
              </a:solidFill>
              <a:latin typeface="Calibri"/>
              <a:cs typeface="Calibri"/>
            </a:endParaRP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23</a:t>
            </a:fld>
            <a:endParaRPr lang="nl-NL"/>
          </a:p>
        </p:txBody>
      </p:sp>
    </p:spTree>
    <p:extLst>
      <p:ext uri="{BB962C8B-B14F-4D97-AF65-F5344CB8AC3E}">
        <p14:creationId xmlns:p14="http://schemas.microsoft.com/office/powerpoint/2010/main" val="197303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Verlengde onderbouw </a:t>
            </a:r>
            <a:r>
              <a:rPr lang="nl-NL" sz="3200" b="1" i="1" err="1">
                <a:solidFill>
                  <a:schemeClr val="accent1"/>
                </a:solidFill>
              </a:rPr>
              <a:t>PrO</a:t>
            </a:r>
            <a:r>
              <a:rPr lang="nl-NL" sz="3200" b="1" i="1">
                <a:solidFill>
                  <a:schemeClr val="accent1"/>
                </a:solidFill>
              </a:rPr>
              <a:t>-VMBO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841974" cy="3745597"/>
          </a:xfrm>
        </p:spPr>
        <p:txBody>
          <a:bodyPr anchor="ctr">
            <a:normAutofit lnSpcReduction="10000"/>
          </a:bodyPr>
          <a:lstStyle/>
          <a:p>
            <a:pPr>
              <a:buFont typeface="Wingdings" panose="05000000000000000000" pitchFamily="2" charset="2"/>
              <a:buChar char="v"/>
            </a:pPr>
            <a:r>
              <a:rPr lang="nl-NL">
                <a:solidFill>
                  <a:schemeClr val="accent1"/>
                </a:solidFill>
              </a:rPr>
              <a:t>Locatie </a:t>
            </a:r>
            <a:r>
              <a:rPr lang="nl-NL" err="1">
                <a:solidFill>
                  <a:schemeClr val="accent1"/>
                </a:solidFill>
              </a:rPr>
              <a:t>Grotius</a:t>
            </a:r>
            <a:r>
              <a:rPr lang="nl-NL">
                <a:solidFill>
                  <a:schemeClr val="accent1"/>
                </a:solidFill>
              </a:rPr>
              <a:t> </a:t>
            </a:r>
            <a:r>
              <a:rPr lang="nl-NL" err="1">
                <a:solidFill>
                  <a:schemeClr val="accent1"/>
                </a:solidFill>
              </a:rPr>
              <a:t>PrO</a:t>
            </a:r>
            <a:endParaRPr lang="nl-NL">
              <a:solidFill>
                <a:schemeClr val="accent1"/>
              </a:solidFill>
            </a:endParaRPr>
          </a:p>
          <a:p>
            <a:pPr>
              <a:buFont typeface="Wingdings" panose="05000000000000000000" pitchFamily="2" charset="2"/>
              <a:buChar char="v"/>
            </a:pPr>
            <a:r>
              <a:rPr lang="nl-NL">
                <a:solidFill>
                  <a:schemeClr val="accent1"/>
                </a:solidFill>
              </a:rPr>
              <a:t>Doel: leerlingen voorbereiden op instroom in de derde klas van  het regulier VMBO, in maximaal 3 jaar.</a:t>
            </a:r>
            <a:endParaRPr lang="nl-NL">
              <a:solidFill>
                <a:schemeClr val="accent1"/>
              </a:solidFill>
              <a:cs typeface="Calibri"/>
            </a:endParaRPr>
          </a:p>
          <a:p>
            <a:pPr>
              <a:buFont typeface="Wingdings" panose="05000000000000000000" pitchFamily="2" charset="2"/>
              <a:buChar char="v"/>
            </a:pPr>
            <a:r>
              <a:rPr lang="nl-NL">
                <a:solidFill>
                  <a:schemeClr val="accent1"/>
                </a:solidFill>
              </a:rPr>
              <a:t>Leerjaar 1 en 2 VMBO op de Praktijkschool met extra Praktijk</a:t>
            </a:r>
            <a:endParaRPr lang="nl-NL">
              <a:solidFill>
                <a:schemeClr val="accent1"/>
              </a:solidFill>
              <a:cs typeface="Calibri"/>
            </a:endParaRPr>
          </a:p>
          <a:p>
            <a:pPr>
              <a:buFont typeface="Wingdings" panose="05000000000000000000" pitchFamily="2" charset="2"/>
              <a:buChar char="v"/>
            </a:pPr>
            <a:r>
              <a:rPr lang="nl-NL">
                <a:solidFill>
                  <a:schemeClr val="accent1"/>
                </a:solidFill>
              </a:rPr>
              <a:t>Tussentijds opstromen of juist definitieve plaatsing in het </a:t>
            </a:r>
            <a:r>
              <a:rPr lang="nl-NL" err="1">
                <a:solidFill>
                  <a:schemeClr val="accent1"/>
                </a:solidFill>
              </a:rPr>
              <a:t>PrO</a:t>
            </a:r>
            <a:r>
              <a:rPr lang="nl-NL">
                <a:solidFill>
                  <a:schemeClr val="accent1"/>
                </a:solidFill>
              </a:rPr>
              <a:t> kan ook binnen 2 jaar, dus in leerjaar 1 of 2</a:t>
            </a:r>
            <a:endParaRPr lang="nl-NL">
              <a:solidFill>
                <a:schemeClr val="accent1"/>
              </a:solidFill>
              <a:latin typeface="Arial" panose="020B0604020202020204" pitchFamily="34" charset="0"/>
            </a:endParaRP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24</a:t>
            </a:fld>
            <a:endParaRPr lang="nl-NL"/>
          </a:p>
        </p:txBody>
      </p:sp>
    </p:spTree>
    <p:extLst>
      <p:ext uri="{BB962C8B-B14F-4D97-AF65-F5344CB8AC3E}">
        <p14:creationId xmlns:p14="http://schemas.microsoft.com/office/powerpoint/2010/main" val="70196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Expertisegroep cluster 3/ 4</a:t>
            </a:r>
            <a:endParaRPr lang="nl-NL" sz="3200" b="1" i="1">
              <a:solidFill>
                <a:schemeClr val="accent1"/>
              </a:solidFill>
              <a:cs typeface="Calibri Light" panose="020F0302020204030204"/>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841974" cy="3745597"/>
          </a:xfrm>
        </p:spPr>
        <p:txBody>
          <a:bodyPr anchor="ctr">
            <a:normAutofit fontScale="70000" lnSpcReduction="20000"/>
          </a:bodyPr>
          <a:lstStyle/>
          <a:p>
            <a:pPr fontAlgn="t">
              <a:lnSpc>
                <a:spcPct val="115000"/>
              </a:lnSpc>
              <a:spcBef>
                <a:spcPts val="0"/>
              </a:spcBef>
              <a:buFont typeface="Wingdings" panose="020B0604020202020204" pitchFamily="34" charset="0"/>
              <a:buChar char="v"/>
            </a:pPr>
            <a:r>
              <a:rPr lang="nl-NL">
                <a:solidFill>
                  <a:schemeClr val="accent1"/>
                </a:solidFill>
              </a:rPr>
              <a:t>Bieden van advies en ondersteuning aan scholen en leerlingen waarbij sprake van LZ/LG problematiek, psychische of gedragsproblematiek of leerproblematiek</a:t>
            </a:r>
          </a:p>
          <a:p>
            <a:pPr>
              <a:lnSpc>
                <a:spcPct val="114999"/>
              </a:lnSpc>
              <a:spcBef>
                <a:spcPts val="0"/>
              </a:spcBef>
              <a:buFont typeface="Wingdings" panose="020B0604020202020204" pitchFamily="34" charset="0"/>
              <a:buChar char="v"/>
            </a:pPr>
            <a:r>
              <a:rPr lang="nl-NL">
                <a:solidFill>
                  <a:schemeClr val="accent1"/>
                </a:solidFill>
                <a:cs typeface="Calibri"/>
              </a:rPr>
              <a:t>Bedoeld om scholen VO voor te bereiden om meer inclusief onderwijs, maar ook op zorg te dragen dat leerlingen in de overstap van PO naar VO een doorgaand onderwijsaanbod krijgen aangeboden, zonder onderbrekingen in hun schoolcarrière (zo snel mogelijk op de best passende onderwijsplek).</a:t>
            </a:r>
          </a:p>
          <a:p>
            <a:pPr>
              <a:lnSpc>
                <a:spcPct val="114999"/>
              </a:lnSpc>
              <a:spcBef>
                <a:spcPts val="0"/>
              </a:spcBef>
              <a:buFont typeface="Wingdings" panose="020B0604020202020204" pitchFamily="34" charset="0"/>
              <a:buChar char="v"/>
            </a:pPr>
            <a:r>
              <a:rPr lang="nl-NL">
                <a:solidFill>
                  <a:schemeClr val="accent1"/>
                </a:solidFill>
                <a:cs typeface="Calibri"/>
              </a:rPr>
              <a:t>Voor moeilijke casuïstiek in de overstap van PO naar VO, kunnen leden van de expertisegroep cluster 3 en 4 gevraagd worden om mee te denken.</a:t>
            </a:r>
          </a:p>
          <a:p>
            <a:pPr marL="0" fontAlgn="t">
              <a:lnSpc>
                <a:spcPct val="115000"/>
              </a:lnSpc>
              <a:spcBef>
                <a:spcPts val="0"/>
              </a:spcBef>
            </a:pPr>
            <a:endParaRPr lang="nl-NL">
              <a:solidFill>
                <a:srgbClr val="5B9BD5"/>
              </a:solidFill>
              <a:latin typeface="Calibri" panose="020F0502020204030204"/>
              <a:cs typeface="Calibri"/>
            </a:endParaRP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25</a:t>
            </a:fld>
            <a:endParaRPr lang="nl-NL"/>
          </a:p>
        </p:txBody>
      </p:sp>
    </p:spTree>
    <p:extLst>
      <p:ext uri="{BB962C8B-B14F-4D97-AF65-F5344CB8AC3E}">
        <p14:creationId xmlns:p14="http://schemas.microsoft.com/office/powerpoint/2010/main" val="31908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Expertisegroep NT2</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841974" cy="3745597"/>
          </a:xfrm>
        </p:spPr>
        <p:txBody>
          <a:bodyPr anchor="ctr">
            <a:normAutofit fontScale="77500" lnSpcReduction="20000"/>
          </a:bodyPr>
          <a:lstStyle/>
          <a:p>
            <a:pPr>
              <a:buFont typeface="Wingdings" panose="05000000000000000000" pitchFamily="2" charset="2"/>
              <a:buChar char="v"/>
            </a:pPr>
            <a:endParaRPr lang="nl-NL" sz="1200" b="1">
              <a:solidFill>
                <a:srgbClr val="FFFFFF"/>
              </a:solidFill>
              <a:latin typeface="Calibri" panose="020F0502020204030204" pitchFamily="34" charset="0"/>
            </a:endParaRPr>
          </a:p>
          <a:p>
            <a:pPr>
              <a:buFont typeface="Wingdings" panose="05000000000000000000" pitchFamily="2" charset="2"/>
              <a:buChar char="v"/>
            </a:pPr>
            <a:r>
              <a:rPr lang="nl-NL">
                <a:solidFill>
                  <a:schemeClr val="accent1"/>
                </a:solidFill>
              </a:rPr>
              <a:t>Doel: passende ondersteuning bieden aan leerlingen met een NT2-achtergrond. Het gaat om leerlingen met een VMBO-, Havo- of VWO-niveau maar bij wie de scores volgens het CITO-LVS een ander beeld laten zien.</a:t>
            </a:r>
          </a:p>
          <a:p>
            <a:pPr>
              <a:buFont typeface="Wingdings" panose="05000000000000000000" pitchFamily="2" charset="2"/>
              <a:buChar char="v"/>
            </a:pPr>
            <a:r>
              <a:rPr lang="nl-NL">
                <a:solidFill>
                  <a:schemeClr val="accent1"/>
                </a:solidFill>
              </a:rPr>
              <a:t>Leerlingen die zijn ingestroomd in de bovenbouw van het PO en die nog een ontoereikend taalaanbod hebben gehad.</a:t>
            </a:r>
          </a:p>
          <a:p>
            <a:pPr>
              <a:buFont typeface="Wingdings" panose="05000000000000000000" pitchFamily="2" charset="2"/>
              <a:buChar char="v"/>
            </a:pPr>
            <a:r>
              <a:rPr lang="nl-NL">
                <a:solidFill>
                  <a:schemeClr val="accent1"/>
                </a:solidFill>
              </a:rPr>
              <a:t>Aanmelden vóór de kerstvakantie in de PO/VO-module van OT, met daarin de duur van het verblijf in Nederland, relevante </a:t>
            </a:r>
            <a:r>
              <a:rPr lang="nl-NL" err="1">
                <a:solidFill>
                  <a:schemeClr val="accent1"/>
                </a:solidFill>
              </a:rPr>
              <a:t>toetsgegevens</a:t>
            </a:r>
            <a:r>
              <a:rPr lang="nl-NL">
                <a:solidFill>
                  <a:schemeClr val="accent1"/>
                </a:solidFill>
              </a:rPr>
              <a:t> en beschrijving van de geboden hulp m.b.t de taalverwerving. Apart formulier als bijlage toevoegen in OT.</a:t>
            </a:r>
            <a:endParaRPr lang="nl-NL">
              <a:solidFill>
                <a:schemeClr val="accent1"/>
              </a:solidFill>
              <a:cs typeface="Calibri"/>
            </a:endParaRPr>
          </a:p>
          <a:p>
            <a:pPr marL="0" fontAlgn="t">
              <a:lnSpc>
                <a:spcPct val="115000"/>
              </a:lnSpc>
              <a:spcBef>
                <a:spcPts val="0"/>
              </a:spcBef>
            </a:pPr>
            <a:endParaRPr lang="nl-NL">
              <a:solidFill>
                <a:srgbClr val="000000"/>
              </a:solidFill>
              <a:latin typeface="Arial" panose="020B0604020202020204" pitchFamily="34" charset="0"/>
              <a:cs typeface="Arial" panose="020B0604020202020204" pitchFamily="34" charset="0"/>
            </a:endParaRP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26</a:t>
            </a:fld>
            <a:endParaRPr lang="nl-NL"/>
          </a:p>
        </p:txBody>
      </p:sp>
    </p:spTree>
    <p:extLst>
      <p:ext uri="{BB962C8B-B14F-4D97-AF65-F5344CB8AC3E}">
        <p14:creationId xmlns:p14="http://schemas.microsoft.com/office/powerpoint/2010/main" val="380844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3200" b="1" i="1">
                <a:solidFill>
                  <a:schemeClr val="accent1"/>
                </a:solidFill>
              </a:rPr>
              <a:t>Expertisegroep NT2</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653515" y="2094689"/>
            <a:ext cx="6841974" cy="3745597"/>
          </a:xfrm>
        </p:spPr>
        <p:txBody>
          <a:bodyPr anchor="ctr">
            <a:normAutofit fontScale="92500"/>
          </a:bodyPr>
          <a:lstStyle/>
          <a:p>
            <a:pPr>
              <a:buFont typeface="Wingdings" panose="05000000000000000000" pitchFamily="2" charset="2"/>
              <a:buChar char="v"/>
            </a:pPr>
            <a:endParaRPr lang="nl-NL" sz="1200" b="1" dirty="0">
              <a:solidFill>
                <a:srgbClr val="FFFFFF"/>
              </a:solidFill>
              <a:latin typeface="Calibri" panose="020F0502020204030204" pitchFamily="34" charset="0"/>
            </a:endParaRPr>
          </a:p>
          <a:p>
            <a:pPr>
              <a:buFont typeface="Wingdings" panose="05000000000000000000" pitchFamily="2" charset="2"/>
              <a:buChar char="v"/>
            </a:pPr>
            <a:endParaRPr lang="nl-NL" sz="1200" b="1" dirty="0">
              <a:solidFill>
                <a:srgbClr val="FFFFFF"/>
              </a:solidFill>
              <a:ea typeface="Calibri"/>
              <a:cs typeface="Calibri"/>
            </a:endParaRPr>
          </a:p>
          <a:p>
            <a:pPr>
              <a:buFont typeface="Wingdings" panose="05000000000000000000" pitchFamily="2" charset="2"/>
              <a:buChar char="v"/>
            </a:pPr>
            <a:r>
              <a:rPr lang="nl-NL" sz="1200" b="1" dirty="0">
                <a:solidFill>
                  <a:srgbClr val="FFFFFF"/>
                </a:solidFill>
                <a:ea typeface="Calibri"/>
                <a:cs typeface="Calibri"/>
              </a:rPr>
              <a:t>Als </a:t>
            </a:r>
          </a:p>
          <a:p>
            <a:pPr>
              <a:buFont typeface="Wingdings" panose="05000000000000000000" pitchFamily="2" charset="2"/>
              <a:buChar char="v"/>
            </a:pPr>
            <a:r>
              <a:rPr lang="nl-NL" dirty="0">
                <a:solidFill>
                  <a:schemeClr val="accent1"/>
                </a:solidFill>
                <a:ea typeface="Calibri"/>
                <a:cs typeface="Calibri"/>
              </a:rPr>
              <a:t>Als het uitstroomperspectief nog niet duidelijk is kunnen leerlingen </a:t>
            </a:r>
            <a:r>
              <a:rPr lang="nl-NL">
                <a:solidFill>
                  <a:schemeClr val="accent1"/>
                </a:solidFill>
                <a:ea typeface="Calibri"/>
                <a:cs typeface="Calibri"/>
              </a:rPr>
              <a:t>getest</a:t>
            </a:r>
            <a:r>
              <a:rPr lang="nl-NL" dirty="0">
                <a:solidFill>
                  <a:schemeClr val="accent1"/>
                </a:solidFill>
                <a:ea typeface="Calibri"/>
                <a:cs typeface="Calibri"/>
              </a:rPr>
              <a:t> worden.</a:t>
            </a:r>
          </a:p>
          <a:p>
            <a:pPr marL="0" indent="0">
              <a:buNone/>
            </a:pPr>
            <a:r>
              <a:rPr lang="nl-NL" dirty="0">
                <a:solidFill>
                  <a:schemeClr val="accent1"/>
                </a:solidFill>
                <a:ea typeface="Calibri"/>
                <a:cs typeface="Calibri"/>
              </a:rPr>
              <a:t>Test dagen zijn </a:t>
            </a:r>
          </a:p>
          <a:p>
            <a:pPr marL="0" indent="0">
              <a:buNone/>
            </a:pPr>
            <a:r>
              <a:rPr lang="nl-NL" dirty="0">
                <a:solidFill>
                  <a:schemeClr val="accent1"/>
                </a:solidFill>
                <a:ea typeface="Calibri"/>
                <a:cs typeface="Calibri"/>
              </a:rPr>
              <a:t>Maandag 23 oktober</a:t>
            </a:r>
          </a:p>
          <a:p>
            <a:pPr marL="0" indent="0">
              <a:buNone/>
            </a:pPr>
            <a:r>
              <a:rPr lang="nl-NL" dirty="0">
                <a:solidFill>
                  <a:schemeClr val="accent1"/>
                </a:solidFill>
                <a:ea typeface="Calibri"/>
                <a:cs typeface="Calibri"/>
              </a:rPr>
              <a:t>Maandag 30 oktober</a:t>
            </a:r>
          </a:p>
          <a:p>
            <a:pPr marL="0" indent="0">
              <a:buNone/>
            </a:pPr>
            <a:r>
              <a:rPr lang="nl-NL" dirty="0">
                <a:solidFill>
                  <a:schemeClr val="accent1"/>
                </a:solidFill>
                <a:ea typeface="Calibri"/>
                <a:cs typeface="Calibri"/>
              </a:rPr>
              <a:t>Maandag 6 november</a:t>
            </a:r>
          </a:p>
          <a:p>
            <a:pPr marL="0" indent="0">
              <a:buNone/>
            </a:pPr>
            <a:endParaRPr lang="nl-NL" dirty="0">
              <a:solidFill>
                <a:schemeClr val="accent1"/>
              </a:solidFill>
              <a:ea typeface="Calibri"/>
              <a:cs typeface="Calibri"/>
            </a:endParaRPr>
          </a:p>
          <a:p>
            <a:pPr>
              <a:buFont typeface="Wingdings" panose="05000000000000000000" pitchFamily="2" charset="2"/>
              <a:buChar char="v"/>
            </a:pPr>
            <a:endParaRPr lang="nl-NL" dirty="0">
              <a:solidFill>
                <a:schemeClr val="accent1"/>
              </a:solidFill>
              <a:ea typeface="Calibri"/>
              <a:cs typeface="Calibri"/>
            </a:endParaRPr>
          </a:p>
          <a:p>
            <a:pPr marL="0">
              <a:lnSpc>
                <a:spcPct val="114999"/>
              </a:lnSpc>
              <a:spcBef>
                <a:spcPts val="0"/>
              </a:spcBef>
            </a:pPr>
            <a:endParaRPr lang="nl-NL" dirty="0">
              <a:solidFill>
                <a:srgbClr val="000000"/>
              </a:solidFill>
              <a:latin typeface="Arial"/>
              <a:cs typeface="Arial"/>
            </a:endParaRPr>
          </a:p>
        </p:txBody>
      </p:sp>
      <p:sp>
        <p:nvSpPr>
          <p:cNvPr id="5" name="Tijdelijke aanduiding voor dianummer 4"/>
          <p:cNvSpPr>
            <a:spLocks noGrp="1"/>
          </p:cNvSpPr>
          <p:nvPr>
            <p:ph type="sldNum" sz="quarter" idx="12"/>
          </p:nvPr>
        </p:nvSpPr>
        <p:spPr/>
        <p:txBody>
          <a:bodyPr/>
          <a:lstStyle/>
          <a:p>
            <a:fld id="{E4C52186-D967-4D90-8302-952E70B1DBFB}" type="slidenum">
              <a:rPr lang="nl-NL" smtClean="0"/>
              <a:t>27</a:t>
            </a:fld>
            <a:endParaRPr lang="nl-NL"/>
          </a:p>
        </p:txBody>
      </p:sp>
    </p:spTree>
    <p:extLst>
      <p:ext uri="{BB962C8B-B14F-4D97-AF65-F5344CB8AC3E}">
        <p14:creationId xmlns:p14="http://schemas.microsoft.com/office/powerpoint/2010/main" val="29615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b="1" i="1">
                <a:solidFill>
                  <a:schemeClr val="accent1"/>
                </a:solidFill>
              </a:rPr>
              <a:t>Routekaart Overstap PO - VO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011677" y="2358913"/>
            <a:ext cx="6846743" cy="2933029"/>
          </a:xfrm>
        </p:spPr>
        <p:txBody>
          <a:bodyPr anchor="ctr">
            <a:normAutofit/>
          </a:bodyPr>
          <a:lstStyle/>
          <a:p>
            <a:pPr marL="457200" indent="-457200">
              <a:buFont typeface="+mj-lt"/>
              <a:buAutoNum type="arabicPeriod"/>
            </a:pPr>
            <a:endParaRPr lang="nl-NL" sz="2400">
              <a:solidFill>
                <a:srgbClr val="5B9BD5"/>
              </a:solidFill>
              <a:cs typeface="Calibri"/>
            </a:endParaRPr>
          </a:p>
          <a:p>
            <a:pPr marL="457200" indent="-457200">
              <a:buFont typeface="+mj-lt"/>
              <a:buAutoNum type="arabicPeriod"/>
            </a:pPr>
            <a:endParaRPr lang="nl-NL" sz="24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3</a:t>
            </a:fld>
            <a:endParaRPr lang="nl-NL"/>
          </a:p>
        </p:txBody>
      </p:sp>
      <p:pic>
        <p:nvPicPr>
          <p:cNvPr id="3" name="Afbeelding 2" descr="Afbeelding met tekst, tekenfilm, grafische vormgeving, Graphics&#10;&#10;Automatisch gegenereerde beschrijving">
            <a:extLst>
              <a:ext uri="{FF2B5EF4-FFF2-40B4-BE49-F238E27FC236}">
                <a16:creationId xmlns:a16="http://schemas.microsoft.com/office/drawing/2014/main" id="{E9BE2C7D-AAC9-7298-79F2-7EAA8139D925}"/>
              </a:ext>
            </a:extLst>
          </p:cNvPr>
          <p:cNvPicPr>
            <a:picLocks noChangeAspect="1"/>
          </p:cNvPicPr>
          <p:nvPr/>
        </p:nvPicPr>
        <p:blipFill>
          <a:blip r:embed="rId4"/>
          <a:stretch>
            <a:fillRect/>
          </a:stretch>
        </p:blipFill>
        <p:spPr>
          <a:xfrm>
            <a:off x="559496" y="2107943"/>
            <a:ext cx="8291481" cy="2246243"/>
          </a:xfrm>
          <a:prstGeom prst="rect">
            <a:avLst/>
          </a:prstGeom>
        </p:spPr>
      </p:pic>
    </p:spTree>
    <p:extLst>
      <p:ext uri="{BB962C8B-B14F-4D97-AF65-F5344CB8AC3E}">
        <p14:creationId xmlns:p14="http://schemas.microsoft.com/office/powerpoint/2010/main" val="41218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b="1" i="1">
                <a:solidFill>
                  <a:schemeClr val="accent1"/>
                </a:solidFill>
              </a:rPr>
              <a:t>Overstap PO - VO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011677" y="2358913"/>
            <a:ext cx="7723761" cy="3450613"/>
          </a:xfrm>
        </p:spPr>
        <p:txBody>
          <a:bodyPr anchor="ctr">
            <a:normAutofit/>
          </a:bodyPr>
          <a:lstStyle/>
          <a:p>
            <a:pPr marL="457200" indent="-457200">
              <a:buFont typeface="+mj-lt"/>
              <a:buAutoNum type="arabicPeriod"/>
            </a:pPr>
            <a:r>
              <a:rPr lang="nl-NL" sz="2400">
                <a:solidFill>
                  <a:srgbClr val="5B9BD5"/>
                </a:solidFill>
                <a:cs typeface="Calibri"/>
              </a:rPr>
              <a:t>Handreiking schooladvisering Delflanden 2023-2024.</a:t>
            </a:r>
            <a:endParaRPr lang="nl-NL"/>
          </a:p>
          <a:p>
            <a:pPr marL="457200" indent="-457200">
              <a:buFont typeface="+mj-lt"/>
              <a:buAutoNum type="arabicPeriod"/>
            </a:pPr>
            <a:r>
              <a:rPr lang="nl-NL" sz="2400">
                <a:solidFill>
                  <a:srgbClr val="5B9BD5"/>
                </a:solidFill>
                <a:cs typeface="Calibri"/>
              </a:rPr>
              <a:t>Ervaringen met passend onderwijs zorgen continu voor aanpassingen in ondersteuningsstructuren in PO en VO.</a:t>
            </a:r>
          </a:p>
          <a:p>
            <a:pPr marL="457200" indent="-457200">
              <a:buFont typeface="+mj-lt"/>
              <a:buAutoNum type="arabicPeriod"/>
            </a:pPr>
            <a:r>
              <a:rPr lang="nl-NL" sz="2400">
                <a:solidFill>
                  <a:srgbClr val="5B9BD5"/>
                </a:solidFill>
                <a:cs typeface="Calibri"/>
              </a:rPr>
              <a:t>Informeren nieuwe medewerkers in PO en VO </a:t>
            </a: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4</a:t>
            </a:fld>
            <a:endParaRPr lang="nl-NL"/>
          </a:p>
        </p:txBody>
      </p:sp>
    </p:spTree>
    <p:extLst>
      <p:ext uri="{BB962C8B-B14F-4D97-AF65-F5344CB8AC3E}">
        <p14:creationId xmlns:p14="http://schemas.microsoft.com/office/powerpoint/2010/main" val="296180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2639" y="668965"/>
            <a:ext cx="7474172" cy="1325563"/>
          </a:xfrm>
        </p:spPr>
        <p:txBody>
          <a:bodyPr vert="horz" lIns="91440" tIns="45720" rIns="91440" bIns="45720" rtlCol="0">
            <a:normAutofit/>
          </a:bodyPr>
          <a:lstStyle/>
          <a:p>
            <a:pPr algn="ctr"/>
            <a:r>
              <a:rPr lang="nl-NL" b="1" i="1">
                <a:solidFill>
                  <a:schemeClr val="accent1"/>
                </a:solidFill>
              </a:rPr>
              <a:t>Casus </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1575694" y="1638667"/>
            <a:ext cx="6593127" cy="4619708"/>
          </a:xfrm>
        </p:spPr>
        <p:txBody>
          <a:bodyPr anchor="ctr">
            <a:normAutofit/>
          </a:bodyPr>
          <a:lstStyle/>
          <a:p>
            <a:pPr>
              <a:buNone/>
            </a:pPr>
            <a:r>
              <a:rPr lang="nl-NL" sz="1600">
                <a:cs typeface="Calibri"/>
              </a:rPr>
              <a:t>Leerling Z. is aangemeld in de zorgmodule van OT</a:t>
            </a:r>
          </a:p>
          <a:p>
            <a:pPr>
              <a:buNone/>
            </a:pPr>
            <a:r>
              <a:rPr lang="nl-NL" sz="1600">
                <a:cs typeface="Calibri"/>
              </a:rPr>
              <a:t>Z. heeft een diagnose ASS. Z. krijgt op de basisschool veel begeleiding van de leerkracht, aanpassingen in </a:t>
            </a:r>
            <a:r>
              <a:rPr lang="nl-NL" sz="1600" err="1">
                <a:cs typeface="Calibri"/>
              </a:rPr>
              <a:t>toetsbeleid</a:t>
            </a:r>
            <a:r>
              <a:rPr lang="nl-NL" sz="1600">
                <a:cs typeface="Calibri"/>
              </a:rPr>
              <a:t> en externe RT voor planning, stappen binnen verwerking, executieve vaardigheden en om haar zekerder te maken van zichzelf. Voorlopig advies is Havo. </a:t>
            </a:r>
            <a:endParaRPr lang="nl-NL" sz="1400">
              <a:cs typeface="Calibri"/>
            </a:endParaRPr>
          </a:p>
          <a:p>
            <a:pPr>
              <a:buNone/>
            </a:pPr>
            <a:r>
              <a:rPr lang="nl-NL" sz="1600">
                <a:cs typeface="Calibri"/>
              </a:rPr>
              <a:t>Vraag van het PO aan het SWVVO: </a:t>
            </a:r>
            <a:endParaRPr lang="nl-NL" sz="1400">
              <a:cs typeface="Calibri"/>
            </a:endParaRPr>
          </a:p>
          <a:p>
            <a:pPr>
              <a:buNone/>
            </a:pPr>
            <a:r>
              <a:rPr lang="nl-NL" sz="1600">
                <a:cs typeface="Calibri"/>
              </a:rPr>
              <a:t>Wij willen graag jullie expertise op het gebied van V(S)O om te kijken of regulier V.O. voldoende is om aan de ondersteuningsbehoeftes van Z. te kunnen voldoen. Ouders zijn hier zelf ook al actief mee bezig maar jullie kunnen hopelijk meedenken in wat het best passend is.</a:t>
            </a:r>
            <a:endParaRPr lang="nl-NL" sz="1400">
              <a:cs typeface="Calibri"/>
            </a:endParaRPr>
          </a:p>
          <a:p>
            <a:pPr>
              <a:buNone/>
            </a:pPr>
            <a:r>
              <a:rPr lang="nl-NL" sz="1600">
                <a:solidFill>
                  <a:srgbClr val="000000"/>
                </a:solidFill>
                <a:cs typeface="Calibri"/>
              </a:rPr>
              <a:t>Welke wijze van handelen zijn mogelijk op deze vraag? Wat voor een informatie heb nog nodig om antwoord te kunnen geven? Waarom kies je daarvoor?</a:t>
            </a:r>
          </a:p>
          <a:p>
            <a:pPr marL="0" indent="0">
              <a:buNone/>
            </a:pPr>
            <a:endParaRPr lang="nl-NL" sz="1400">
              <a:solidFill>
                <a:srgbClr val="5B9BD5"/>
              </a:solidFill>
              <a:cs typeface="Calibri"/>
            </a:endParaRPr>
          </a:p>
          <a:p>
            <a:pPr marL="0" indent="0">
              <a:buNone/>
            </a:pPr>
            <a:endParaRPr lang="nl-NL" sz="1800">
              <a:solidFill>
                <a:srgbClr val="000000"/>
              </a:solidFill>
              <a:cs typeface="Calibri"/>
            </a:endParaRPr>
          </a:p>
          <a:p>
            <a:pPr>
              <a:buFont typeface="Wingdings" panose="05000000000000000000" pitchFamily="2" charset="2"/>
              <a:buChar char="v"/>
            </a:pPr>
            <a:endParaRPr lang="nl-NL" sz="18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5</a:t>
            </a:fld>
            <a:endParaRPr lang="nl-NL"/>
          </a:p>
        </p:txBody>
      </p:sp>
    </p:spTree>
    <p:extLst>
      <p:ext uri="{BB962C8B-B14F-4D97-AF65-F5344CB8AC3E}">
        <p14:creationId xmlns:p14="http://schemas.microsoft.com/office/powerpoint/2010/main" val="2116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b="1" i="1">
                <a:solidFill>
                  <a:schemeClr val="accent1"/>
                </a:solidFill>
              </a:rPr>
              <a:t>Acties voor het PO </a:t>
            </a:r>
            <a:br>
              <a:rPr lang="nl-NL" b="1" i="1">
                <a:solidFill>
                  <a:schemeClr val="accent1"/>
                </a:solidFill>
              </a:rPr>
            </a:br>
            <a:r>
              <a:rPr lang="nl-NL" sz="3200" b="1" i="1">
                <a:solidFill>
                  <a:schemeClr val="accent1"/>
                </a:solidFill>
                <a:cs typeface="Calibri Light"/>
              </a:rPr>
              <a:t>van 21-08 t/m 13-10</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4433488" y="2358913"/>
            <a:ext cx="4301950" cy="3450613"/>
          </a:xfrm>
        </p:spPr>
        <p:txBody>
          <a:bodyPr anchor="ctr">
            <a:normAutofit/>
          </a:bodyPr>
          <a:lstStyle/>
          <a:p>
            <a:pPr marL="457200" indent="-457200">
              <a:buFont typeface="+mj-lt"/>
              <a:buAutoNum type="arabicPeriod"/>
            </a:pPr>
            <a:endParaRPr lang="nl-NL" sz="2400">
              <a:solidFill>
                <a:srgbClr val="5B9BD5"/>
              </a:solidFill>
              <a:cs typeface="Calibri"/>
            </a:endParaRPr>
          </a:p>
          <a:p>
            <a:pPr marL="457200" indent="-457200">
              <a:buFont typeface="+mj-lt"/>
              <a:buAutoNum type="arabicPeriod"/>
            </a:pPr>
            <a:endParaRPr lang="nl-NL" sz="24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6</a:t>
            </a:fld>
            <a:endParaRPr lang="nl-NL"/>
          </a:p>
        </p:txBody>
      </p:sp>
      <p:pic>
        <p:nvPicPr>
          <p:cNvPr id="3" name="Afbeelding 2" descr="Afbeelding met tekst, kleding, illustratie, clipart&#10;&#10;Automatisch gegenereerde beschrijving">
            <a:extLst>
              <a:ext uri="{FF2B5EF4-FFF2-40B4-BE49-F238E27FC236}">
                <a16:creationId xmlns:a16="http://schemas.microsoft.com/office/drawing/2014/main" id="{C0720C82-E0FB-28DF-55D7-73C7FCA3A1C9}"/>
              </a:ext>
            </a:extLst>
          </p:cNvPr>
          <p:cNvPicPr>
            <a:picLocks noChangeAspect="1"/>
          </p:cNvPicPr>
          <p:nvPr/>
        </p:nvPicPr>
        <p:blipFill>
          <a:blip r:embed="rId4"/>
          <a:stretch>
            <a:fillRect/>
          </a:stretch>
        </p:blipFill>
        <p:spPr>
          <a:xfrm>
            <a:off x="950245" y="2238186"/>
            <a:ext cx="2743200" cy="2471045"/>
          </a:xfrm>
          <a:prstGeom prst="rect">
            <a:avLst/>
          </a:prstGeom>
        </p:spPr>
      </p:pic>
      <p:sp>
        <p:nvSpPr>
          <p:cNvPr id="5" name="Tekstvak 4">
            <a:extLst>
              <a:ext uri="{FF2B5EF4-FFF2-40B4-BE49-F238E27FC236}">
                <a16:creationId xmlns:a16="http://schemas.microsoft.com/office/drawing/2014/main" id="{09CB42A5-F313-33B9-0689-92EEC7BDCE92}"/>
              </a:ext>
            </a:extLst>
          </p:cNvPr>
          <p:cNvSpPr txBox="1"/>
          <p:nvPr/>
        </p:nvSpPr>
        <p:spPr>
          <a:xfrm>
            <a:off x="4290786" y="2236078"/>
            <a:ext cx="4555621"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1400">
                <a:cs typeface="Calibri"/>
              </a:rPr>
              <a:t>Schoolverlaters groep 8 (via OSO) importeren in de PO-VO module van OT </a:t>
            </a:r>
            <a:endParaRPr lang="nl-NL"/>
          </a:p>
          <a:p>
            <a:pPr marL="285750" indent="-285750">
              <a:buFont typeface="Arial"/>
              <a:buChar char="•"/>
            </a:pPr>
            <a:endParaRPr lang="nl-NL" sz="1400">
              <a:cs typeface="Calibri"/>
            </a:endParaRPr>
          </a:p>
          <a:p>
            <a:pPr marL="285750" indent="-285750">
              <a:buFont typeface="Arial"/>
              <a:buChar char="•"/>
            </a:pPr>
            <a:r>
              <a:rPr lang="nl-NL" sz="1400">
                <a:cs typeface="Calibri"/>
              </a:rPr>
              <a:t>Controleren basisgegevens, zoals </a:t>
            </a:r>
            <a:r>
              <a:rPr lang="nl-NL" sz="1400" err="1">
                <a:cs typeface="Calibri"/>
              </a:rPr>
              <a:t>n.a.w</a:t>
            </a:r>
            <a:r>
              <a:rPr lang="nl-NL" sz="1400">
                <a:cs typeface="Calibri"/>
              </a:rPr>
              <a:t>. van ouders en schoolloopbanen</a:t>
            </a:r>
            <a:endParaRPr lang="nl-NL" sz="1400">
              <a:ea typeface="Calibri"/>
              <a:cs typeface="Calibri"/>
            </a:endParaRPr>
          </a:p>
          <a:p>
            <a:pPr marL="285750" indent="-285750">
              <a:buFont typeface="Arial"/>
              <a:buChar char="•"/>
            </a:pPr>
            <a:endParaRPr lang="nl-NL" sz="1400">
              <a:cs typeface="Calibri"/>
            </a:endParaRPr>
          </a:p>
          <a:p>
            <a:pPr marL="285750" indent="-285750">
              <a:buFont typeface="Arial"/>
              <a:buChar char="•"/>
            </a:pPr>
            <a:r>
              <a:rPr lang="nl-NL" sz="1400">
                <a:cs typeface="Calibri"/>
              </a:rPr>
              <a:t>Invoeren en opschonen gebruikers van OT en aanpassing wachtwoorden</a:t>
            </a:r>
          </a:p>
          <a:p>
            <a:pPr marL="285750" indent="-285750">
              <a:buFont typeface="Arial"/>
              <a:buChar char="•"/>
            </a:pPr>
            <a:endParaRPr lang="nl-NL" sz="1400">
              <a:cs typeface="Calibri"/>
            </a:endParaRPr>
          </a:p>
          <a:p>
            <a:pPr marL="285750" indent="-285750">
              <a:buFont typeface="Arial"/>
              <a:buChar char="•"/>
            </a:pPr>
            <a:r>
              <a:rPr lang="nl-NL" sz="1400">
                <a:cs typeface="Calibri"/>
              </a:rPr>
              <a:t>Inventariseren van de leerlingen met een ondersteuningsbehoefte in groep 8, aanmelden in de zorgmodule van OT via het zorg-aanmeldformulier uiterlijk 13-10</a:t>
            </a:r>
          </a:p>
          <a:p>
            <a:pPr marL="285750" indent="-285750">
              <a:buFont typeface="Arial"/>
              <a:buChar char="•"/>
            </a:pPr>
            <a:endParaRPr lang="nl-NL" sz="1400">
              <a:cs typeface="Calibri"/>
            </a:endParaRPr>
          </a:p>
          <a:p>
            <a:endParaRPr lang="nl-NL" sz="1400">
              <a:cs typeface="Calibri"/>
            </a:endParaRPr>
          </a:p>
          <a:p>
            <a:endParaRPr lang="nl-NL" sz="1400">
              <a:cs typeface="Calibri"/>
            </a:endParaRPr>
          </a:p>
          <a:p>
            <a:endParaRPr lang="nl-NL" sz="1400">
              <a:cs typeface="Calibri"/>
            </a:endParaRPr>
          </a:p>
        </p:txBody>
      </p:sp>
    </p:spTree>
    <p:extLst>
      <p:ext uri="{BB962C8B-B14F-4D97-AF65-F5344CB8AC3E}">
        <p14:creationId xmlns:p14="http://schemas.microsoft.com/office/powerpoint/2010/main" val="162850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fontScale="90000"/>
          </a:bodyPr>
          <a:lstStyle/>
          <a:p>
            <a:pPr algn="ctr"/>
            <a:r>
              <a:rPr lang="nl-NL" b="1" i="1">
                <a:solidFill>
                  <a:schemeClr val="accent1"/>
                </a:solidFill>
                <a:cs typeface="Calibri Light"/>
              </a:rPr>
              <a:t>Acties PO-VO</a:t>
            </a:r>
            <a:br>
              <a:rPr lang="nl-NL" b="1" i="1">
                <a:solidFill>
                  <a:schemeClr val="accent1"/>
                </a:solidFill>
                <a:cs typeface="Calibri Light"/>
              </a:rPr>
            </a:br>
            <a:br>
              <a:rPr lang="nl-NL" sz="3200" b="1" i="1"/>
            </a:br>
            <a:endParaRPr lang="nl-NL" b="1" i="1">
              <a:solidFill>
                <a:schemeClr val="accent1"/>
              </a:solidFill>
              <a:cs typeface="Calibri Light"/>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4433488" y="2358913"/>
            <a:ext cx="4301950" cy="3450613"/>
          </a:xfrm>
        </p:spPr>
        <p:txBody>
          <a:bodyPr anchor="ctr">
            <a:normAutofit/>
          </a:bodyPr>
          <a:lstStyle/>
          <a:p>
            <a:pPr marL="457200" indent="-457200">
              <a:buFont typeface="+mj-lt"/>
              <a:buAutoNum type="arabicPeriod"/>
            </a:pPr>
            <a:endParaRPr lang="nl-NL" sz="2400">
              <a:solidFill>
                <a:srgbClr val="5B9BD5"/>
              </a:solidFill>
              <a:cs typeface="Calibri"/>
            </a:endParaRPr>
          </a:p>
          <a:p>
            <a:pPr marL="457200" indent="-457200">
              <a:buFont typeface="+mj-lt"/>
              <a:buAutoNum type="arabicPeriod"/>
            </a:pPr>
            <a:endParaRPr lang="nl-NL" sz="24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7</a:t>
            </a:fld>
            <a:endParaRPr lang="nl-NL"/>
          </a:p>
        </p:txBody>
      </p:sp>
      <p:sp>
        <p:nvSpPr>
          <p:cNvPr id="5" name="Tekstvak 4">
            <a:extLst>
              <a:ext uri="{FF2B5EF4-FFF2-40B4-BE49-F238E27FC236}">
                <a16:creationId xmlns:a16="http://schemas.microsoft.com/office/drawing/2014/main" id="{09CB42A5-F313-33B9-0689-92EEC7BDCE92}"/>
              </a:ext>
            </a:extLst>
          </p:cNvPr>
          <p:cNvSpPr txBox="1"/>
          <p:nvPr/>
        </p:nvSpPr>
        <p:spPr>
          <a:xfrm>
            <a:off x="4374292" y="1891613"/>
            <a:ext cx="4472115"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nl-NL" sz="1400">
              <a:cs typeface="Calibri"/>
            </a:endParaRPr>
          </a:p>
          <a:p>
            <a:pPr marL="285750" indent="-285750">
              <a:buFont typeface="Arial"/>
              <a:buChar char="•"/>
            </a:pPr>
            <a:r>
              <a:rPr lang="nl-NL" sz="1400">
                <a:cs typeface="Calibri"/>
              </a:rPr>
              <a:t>VO Brochure verschijnt na de herfstvakantie</a:t>
            </a:r>
          </a:p>
          <a:p>
            <a:pPr marL="285750" indent="-285750">
              <a:buFont typeface="Arial"/>
              <a:buChar char="•"/>
            </a:pPr>
            <a:endParaRPr lang="nl-NL" sz="1400">
              <a:cs typeface="Calibri"/>
            </a:endParaRPr>
          </a:p>
          <a:p>
            <a:pPr marL="285750" indent="-285750">
              <a:buFont typeface="Arial"/>
              <a:buChar char="•"/>
            </a:pPr>
            <a:r>
              <a:rPr lang="nl-NL" sz="1400">
                <a:cs typeface="Calibri"/>
              </a:rPr>
              <a:t>Vo scholen maken toelatingsbeleid bekend op de website</a:t>
            </a:r>
          </a:p>
          <a:p>
            <a:pPr marL="285750" indent="-285750">
              <a:buFont typeface="Arial"/>
              <a:buChar char="•"/>
            </a:pPr>
            <a:endParaRPr lang="nl-NL" sz="1400">
              <a:cs typeface="Calibri"/>
            </a:endParaRPr>
          </a:p>
          <a:p>
            <a:pPr marL="285750" indent="-285750">
              <a:buFont typeface="Arial"/>
              <a:buChar char="•"/>
            </a:pPr>
            <a:r>
              <a:rPr lang="nl-NL" sz="1400">
                <a:cs typeface="Calibri"/>
              </a:rPr>
              <a:t>Oriëntatie op de VO scholen binnen regio </a:t>
            </a:r>
            <a:r>
              <a:rPr lang="nl-NL" sz="1400" err="1">
                <a:cs typeface="Calibri"/>
              </a:rPr>
              <a:t>Delflanden</a:t>
            </a:r>
            <a:endParaRPr lang="nl-NL" sz="1400">
              <a:ea typeface="Calibri"/>
              <a:cs typeface="Calibri"/>
            </a:endParaRPr>
          </a:p>
          <a:p>
            <a:pPr marL="285750" indent="-285750">
              <a:buFont typeface="Arial"/>
              <a:buChar char="•"/>
            </a:pPr>
            <a:endParaRPr lang="nl-NL" sz="1400">
              <a:cs typeface="Calibri"/>
            </a:endParaRPr>
          </a:p>
          <a:p>
            <a:pPr marL="285750" indent="-285750">
              <a:buFont typeface="Arial"/>
              <a:buChar char="•"/>
            </a:pPr>
            <a:r>
              <a:rPr lang="nl-NL" sz="1400">
                <a:cs typeface="Calibri"/>
              </a:rPr>
              <a:t>Voorlopige afgifte preadviezen en gebruik van plaatsingswijzer in Onderwijs Transparant.</a:t>
            </a:r>
            <a:endParaRPr lang="nl-NL" sz="1400">
              <a:ea typeface="Calibri"/>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endParaRPr lang="nl-NL" sz="1400">
              <a:cs typeface="Calibri"/>
            </a:endParaRPr>
          </a:p>
          <a:p>
            <a:endParaRPr lang="nl-NL" sz="1400">
              <a:cs typeface="Calibri"/>
            </a:endParaRPr>
          </a:p>
          <a:p>
            <a:endParaRPr lang="nl-NL" sz="1400">
              <a:cs typeface="Calibri"/>
            </a:endParaRPr>
          </a:p>
        </p:txBody>
      </p:sp>
      <p:pic>
        <p:nvPicPr>
          <p:cNvPr id="3" name="Afbeelding 2" descr="Afbeelding met tekst, clipart, illustratie, Tekenfilm&#10;&#10;Automatisch gegenereerde beschrijving">
            <a:extLst>
              <a:ext uri="{FF2B5EF4-FFF2-40B4-BE49-F238E27FC236}">
                <a16:creationId xmlns:a16="http://schemas.microsoft.com/office/drawing/2014/main" id="{C4ACC87E-0C38-12A1-6F5A-13EDCDE31E6B}"/>
              </a:ext>
            </a:extLst>
          </p:cNvPr>
          <p:cNvPicPr>
            <a:picLocks noChangeAspect="1"/>
          </p:cNvPicPr>
          <p:nvPr/>
        </p:nvPicPr>
        <p:blipFill>
          <a:blip r:embed="rId4"/>
          <a:stretch>
            <a:fillRect/>
          </a:stretch>
        </p:blipFill>
        <p:spPr>
          <a:xfrm>
            <a:off x="1029419" y="1786376"/>
            <a:ext cx="2743200" cy="3285248"/>
          </a:xfrm>
          <a:prstGeom prst="rect">
            <a:avLst/>
          </a:prstGeom>
        </p:spPr>
      </p:pic>
    </p:spTree>
    <p:extLst>
      <p:ext uri="{BB962C8B-B14F-4D97-AF65-F5344CB8AC3E}">
        <p14:creationId xmlns:p14="http://schemas.microsoft.com/office/powerpoint/2010/main" val="267993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sz="4000" b="1" i="1">
                <a:solidFill>
                  <a:schemeClr val="accent1"/>
                </a:solidFill>
              </a:rPr>
              <a:t>Acties PO</a:t>
            </a:r>
            <a:br>
              <a:rPr lang="nl-NL" sz="4000" b="1" i="1">
                <a:solidFill>
                  <a:schemeClr val="accent1"/>
                </a:solidFill>
              </a:rPr>
            </a:br>
            <a:r>
              <a:rPr lang="nl-NL" sz="4000" b="1" i="1">
                <a:solidFill>
                  <a:schemeClr val="accent1"/>
                </a:solidFill>
              </a:rPr>
              <a:t>21-08 t/m 23-02</a:t>
            </a:r>
            <a:endParaRPr lang="nl-NL">
              <a:solidFill>
                <a:schemeClr val="accent1"/>
              </a:solidFill>
            </a:endParaRP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4433488" y="2358913"/>
            <a:ext cx="4301950" cy="3450613"/>
          </a:xfrm>
        </p:spPr>
        <p:txBody>
          <a:bodyPr anchor="ctr">
            <a:normAutofit/>
          </a:bodyPr>
          <a:lstStyle/>
          <a:p>
            <a:pPr marL="457200" indent="-457200">
              <a:buFont typeface="+mj-lt"/>
              <a:buAutoNum type="arabicPeriod"/>
            </a:pPr>
            <a:endParaRPr lang="nl-NL" sz="2400">
              <a:solidFill>
                <a:srgbClr val="5B9BD5"/>
              </a:solidFill>
              <a:cs typeface="Calibri"/>
            </a:endParaRPr>
          </a:p>
          <a:p>
            <a:pPr marL="457200" indent="-457200">
              <a:buFont typeface="+mj-lt"/>
              <a:buAutoNum type="arabicPeriod"/>
            </a:pPr>
            <a:endParaRPr lang="nl-NL" sz="24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8</a:t>
            </a:fld>
            <a:endParaRPr lang="nl-NL"/>
          </a:p>
        </p:txBody>
      </p:sp>
      <p:sp>
        <p:nvSpPr>
          <p:cNvPr id="5" name="Tekstvak 4">
            <a:extLst>
              <a:ext uri="{FF2B5EF4-FFF2-40B4-BE49-F238E27FC236}">
                <a16:creationId xmlns:a16="http://schemas.microsoft.com/office/drawing/2014/main" id="{09CB42A5-F313-33B9-0689-92EEC7BDCE92}"/>
              </a:ext>
            </a:extLst>
          </p:cNvPr>
          <p:cNvSpPr txBox="1"/>
          <p:nvPr/>
        </p:nvSpPr>
        <p:spPr>
          <a:xfrm>
            <a:off x="4374292" y="1891613"/>
            <a:ext cx="4472115"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400">
              <a:cs typeface="Calibri"/>
            </a:endParaRPr>
          </a:p>
          <a:p>
            <a:pPr marL="285750" indent="-285750">
              <a:buFont typeface="Arial"/>
              <a:buChar char="•"/>
            </a:pPr>
            <a:endParaRPr lang="nl-NL" sz="1400">
              <a:cs typeface="Calibri"/>
            </a:endParaRPr>
          </a:p>
          <a:p>
            <a:pPr marL="285750" indent="-285750">
              <a:buFont typeface="Arial,Sans-Serif"/>
              <a:buChar char="•"/>
            </a:pPr>
            <a:r>
              <a:rPr lang="nl-NL" sz="1400">
                <a:cs typeface="Calibri"/>
              </a:rPr>
              <a:t>Afname adaptieve didactische toetsen bij schoolverlater die leerachterstanden hebben.</a:t>
            </a:r>
          </a:p>
          <a:p>
            <a:pPr marL="285750" indent="-285750">
              <a:buFont typeface="Arial,Sans-Serif"/>
              <a:buChar char="•"/>
            </a:pPr>
            <a:endParaRPr lang="nl-NL" sz="1400">
              <a:cs typeface="Calibri"/>
            </a:endParaRPr>
          </a:p>
          <a:p>
            <a:pPr marL="285750" indent="-285750">
              <a:buFont typeface="Arial,Sans-Serif"/>
              <a:buChar char="•"/>
            </a:pPr>
            <a:r>
              <a:rPr lang="nl-NL" sz="1400">
                <a:cs typeface="Calibri"/>
              </a:rPr>
              <a:t>Dossieropbouw in OT voor leerlingen met een onderwijsarrangement in PO.</a:t>
            </a:r>
            <a:endParaRPr lang="en-US" sz="1400">
              <a:cs typeface="Calibri"/>
            </a:endParaRPr>
          </a:p>
          <a:p>
            <a:pPr marL="285750" indent="-285750">
              <a:buFont typeface="Arial,Sans-Serif"/>
              <a:buChar char="•"/>
            </a:pPr>
            <a:endParaRPr lang="nl-NL" sz="1400">
              <a:cs typeface="Calibri"/>
            </a:endParaRPr>
          </a:p>
          <a:p>
            <a:pPr marL="285750" indent="-285750">
              <a:buFont typeface="Arial,Sans-Serif"/>
              <a:buChar char="•"/>
            </a:pPr>
            <a:r>
              <a:rPr lang="nl-NL" sz="1400">
                <a:cs typeface="Calibri"/>
              </a:rPr>
              <a:t>Vanaf 1-10 aanmelden leerlingen VSO door ouders met een structurelere en zwaardere onderwijsbehoeften.</a:t>
            </a:r>
            <a:endParaRPr lang="en-US" sz="1400">
              <a:cs typeface="Calibri"/>
            </a:endParaRPr>
          </a:p>
          <a:p>
            <a:pPr marL="285750" indent="-285750">
              <a:buFont typeface="Arial"/>
              <a:buChar char="•"/>
            </a:pPr>
            <a:endParaRPr lang="nl-NL" sz="1400">
              <a:cs typeface="Calibri"/>
            </a:endParaRPr>
          </a:p>
          <a:p>
            <a:pPr marL="285750" indent="-285750">
              <a:buFont typeface="Arial"/>
              <a:buChar char="•"/>
            </a:pPr>
            <a:r>
              <a:rPr lang="nl-NL" sz="1400">
                <a:cs typeface="Calibri"/>
              </a:rPr>
              <a:t>Afname capaciteitentoetsen voor leerlingen die mogelijk uitstromen naar </a:t>
            </a:r>
            <a:r>
              <a:rPr lang="nl-NL" sz="1400" err="1">
                <a:cs typeface="Calibri"/>
              </a:rPr>
              <a:t>PrO</a:t>
            </a:r>
            <a:r>
              <a:rPr lang="nl-NL" sz="1400">
                <a:cs typeface="Calibri"/>
              </a:rPr>
              <a:t> of waarbij twijfel over </a:t>
            </a:r>
            <a:r>
              <a:rPr lang="nl-NL" sz="1400" err="1">
                <a:cs typeface="Calibri"/>
              </a:rPr>
              <a:t>PrO</a:t>
            </a:r>
            <a:r>
              <a:rPr lang="nl-NL" sz="1400">
                <a:cs typeface="Calibri"/>
              </a:rPr>
              <a:t> of VMBO BBL*</a:t>
            </a:r>
            <a:endParaRPr lang="nl-NL"/>
          </a:p>
          <a:p>
            <a:pPr marL="285750" indent="-285750">
              <a:buFont typeface="Arial"/>
              <a:buChar char="•"/>
            </a:pPr>
            <a:endParaRPr lang="nl-NL" sz="1400">
              <a:cs typeface="Calibri"/>
            </a:endParaRPr>
          </a:p>
          <a:p>
            <a:pPr marL="285750" indent="-285750">
              <a:buFont typeface="Arial"/>
              <a:buChar char="•"/>
            </a:pPr>
            <a:r>
              <a:rPr lang="nl-NL" sz="1400">
                <a:cs typeface="Calibri"/>
              </a:rPr>
              <a:t>Doorstroomtoets: hoe ga je het organiseren, waar zie je knelpunten; Alle kinderen moeten binnen de termijn van een week aangemeld zijn. </a:t>
            </a:r>
          </a:p>
          <a:p>
            <a:pPr marL="285750" indent="-285750">
              <a:buFont typeface="Arial"/>
              <a:buChar char="•"/>
            </a:pPr>
            <a:endParaRPr lang="nl-NL" sz="1400">
              <a:cs typeface="Calibri"/>
            </a:endParaRPr>
          </a:p>
          <a:p>
            <a:endParaRPr lang="nl-NL" sz="1400">
              <a:cs typeface="Calibri"/>
            </a:endParaRPr>
          </a:p>
          <a:p>
            <a:endParaRPr lang="nl-NL" sz="1400">
              <a:cs typeface="Calibri"/>
            </a:endParaRPr>
          </a:p>
          <a:p>
            <a:endParaRPr lang="nl-NL" sz="1400">
              <a:cs typeface="Calibri"/>
            </a:endParaRPr>
          </a:p>
        </p:txBody>
      </p:sp>
      <p:pic>
        <p:nvPicPr>
          <p:cNvPr id="6" name="Afbeelding 5" descr="Afbeelding met tekst, clipart, illustratie, tekening&#10;&#10;Automatisch gegenereerde beschrijving">
            <a:extLst>
              <a:ext uri="{FF2B5EF4-FFF2-40B4-BE49-F238E27FC236}">
                <a16:creationId xmlns:a16="http://schemas.microsoft.com/office/drawing/2014/main" id="{F662E765-35C6-9341-50F3-8D681C2D2C5A}"/>
              </a:ext>
            </a:extLst>
          </p:cNvPr>
          <p:cNvPicPr>
            <a:picLocks noChangeAspect="1"/>
          </p:cNvPicPr>
          <p:nvPr/>
        </p:nvPicPr>
        <p:blipFill>
          <a:blip r:embed="rId4"/>
          <a:stretch>
            <a:fillRect/>
          </a:stretch>
        </p:blipFill>
        <p:spPr>
          <a:xfrm>
            <a:off x="1201947" y="1889031"/>
            <a:ext cx="2743200" cy="2849899"/>
          </a:xfrm>
          <a:prstGeom prst="rect">
            <a:avLst/>
          </a:prstGeom>
        </p:spPr>
      </p:pic>
    </p:spTree>
    <p:extLst>
      <p:ext uri="{BB962C8B-B14F-4D97-AF65-F5344CB8AC3E}">
        <p14:creationId xmlns:p14="http://schemas.microsoft.com/office/powerpoint/2010/main" val="24405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1E6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fbeelding 4">
            <a:extLst>
              <a:ext uri="{FF2B5EF4-FFF2-40B4-BE49-F238E27FC236}">
                <a16:creationId xmlns:a16="http://schemas.microsoft.com/office/drawing/2014/main" id="{6526A2C3-D880-4180-AE0E-D6F26F577E3E}"/>
              </a:ext>
            </a:extLst>
          </p:cNvPr>
          <p:cNvPicPr>
            <a:picLocks noChangeAspect="1"/>
          </p:cNvPicPr>
          <p:nvPr/>
        </p:nvPicPr>
        <p:blipFill>
          <a:blip r:embed="rId3"/>
          <a:stretch>
            <a:fillRect/>
          </a:stretch>
        </p:blipFill>
        <p:spPr>
          <a:xfrm>
            <a:off x="9239838" y="3215778"/>
            <a:ext cx="1462088" cy="426442"/>
          </a:xfrm>
          <a:prstGeom prst="rect">
            <a:avLst/>
          </a:prstGeom>
        </p:spPr>
      </p:pic>
      <p:sp>
        <p:nvSpPr>
          <p:cNvPr id="2" name="Titel 1"/>
          <p:cNvSpPr>
            <a:spLocks noGrp="1"/>
          </p:cNvSpPr>
          <p:nvPr>
            <p:ph type="title"/>
          </p:nvPr>
        </p:nvSpPr>
        <p:spPr>
          <a:xfrm>
            <a:off x="871031" y="664687"/>
            <a:ext cx="7474172" cy="1325563"/>
          </a:xfrm>
        </p:spPr>
        <p:txBody>
          <a:bodyPr vert="horz" lIns="91440" tIns="45720" rIns="91440" bIns="45720" rtlCol="0">
            <a:normAutofit/>
          </a:bodyPr>
          <a:lstStyle/>
          <a:p>
            <a:pPr algn="ctr"/>
            <a:r>
              <a:rPr lang="nl-NL" b="1" i="1">
                <a:solidFill>
                  <a:schemeClr val="accent1"/>
                </a:solidFill>
              </a:rPr>
              <a:t>Overstap PO - VO</a:t>
            </a:r>
          </a:p>
        </p:txBody>
      </p:sp>
      <p:sp>
        <p:nvSpPr>
          <p:cNvPr id="18" name="Content Placeholder 13">
            <a:extLst>
              <a:ext uri="{FF2B5EF4-FFF2-40B4-BE49-F238E27FC236}">
                <a16:creationId xmlns:a16="http://schemas.microsoft.com/office/drawing/2014/main" id="{69FC0ECD-5341-4A5A-9002-67352E2DE965}"/>
              </a:ext>
            </a:extLst>
          </p:cNvPr>
          <p:cNvSpPr>
            <a:spLocks noGrp="1"/>
          </p:cNvSpPr>
          <p:nvPr>
            <p:ph idx="1"/>
          </p:nvPr>
        </p:nvSpPr>
        <p:spPr>
          <a:xfrm>
            <a:off x="4433488" y="2358913"/>
            <a:ext cx="4301950" cy="3450613"/>
          </a:xfrm>
        </p:spPr>
        <p:txBody>
          <a:bodyPr anchor="ctr">
            <a:normAutofit/>
          </a:bodyPr>
          <a:lstStyle/>
          <a:p>
            <a:pPr marL="457200" indent="-457200">
              <a:buFont typeface="+mj-lt"/>
              <a:buAutoNum type="arabicPeriod"/>
            </a:pPr>
            <a:endParaRPr lang="nl-NL" sz="2400">
              <a:solidFill>
                <a:srgbClr val="5B9BD5"/>
              </a:solidFill>
              <a:cs typeface="Calibri"/>
            </a:endParaRPr>
          </a:p>
          <a:p>
            <a:pPr marL="457200" indent="-457200">
              <a:buFont typeface="+mj-lt"/>
              <a:buAutoNum type="arabicPeriod"/>
            </a:pPr>
            <a:endParaRPr lang="nl-NL" sz="2400">
              <a:solidFill>
                <a:srgbClr val="5B9BD5"/>
              </a:solidFill>
              <a:cs typeface="Calibri"/>
            </a:endParaRPr>
          </a:p>
        </p:txBody>
      </p:sp>
      <p:sp>
        <p:nvSpPr>
          <p:cNvPr id="4" name="Tijdelijke aanduiding voor dianummer 3"/>
          <p:cNvSpPr>
            <a:spLocks noGrp="1"/>
          </p:cNvSpPr>
          <p:nvPr>
            <p:ph type="sldNum" sz="quarter" idx="12"/>
          </p:nvPr>
        </p:nvSpPr>
        <p:spPr/>
        <p:txBody>
          <a:bodyPr/>
          <a:lstStyle/>
          <a:p>
            <a:fld id="{E4C52186-D967-4D90-8302-952E70B1DBFB}" type="slidenum">
              <a:rPr lang="nl-NL" smtClean="0"/>
              <a:t>9</a:t>
            </a:fld>
            <a:endParaRPr lang="nl-NL"/>
          </a:p>
        </p:txBody>
      </p:sp>
      <p:sp>
        <p:nvSpPr>
          <p:cNvPr id="5" name="Tekstvak 4">
            <a:extLst>
              <a:ext uri="{FF2B5EF4-FFF2-40B4-BE49-F238E27FC236}">
                <a16:creationId xmlns:a16="http://schemas.microsoft.com/office/drawing/2014/main" id="{09CB42A5-F313-33B9-0689-92EEC7BDCE92}"/>
              </a:ext>
            </a:extLst>
          </p:cNvPr>
          <p:cNvSpPr txBox="1"/>
          <p:nvPr/>
        </p:nvSpPr>
        <p:spPr>
          <a:xfrm>
            <a:off x="4374292" y="1891613"/>
            <a:ext cx="447211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1400" dirty="0">
                <a:cs typeface="Calibri"/>
              </a:rPr>
              <a:t>Afgeven Schooladvies PO uiterlijk 31 januari</a:t>
            </a:r>
          </a:p>
          <a:p>
            <a:pPr marL="285750" indent="-285750">
              <a:buFont typeface="Arial"/>
              <a:buChar char="•"/>
            </a:pPr>
            <a:r>
              <a:rPr lang="nl-NL" sz="1400" dirty="0">
                <a:cs typeface="Calibri"/>
              </a:rPr>
              <a:t>Er zijn de volgende adviezen mogelijk:</a:t>
            </a:r>
            <a:endParaRPr lang="nl-NL" sz="1400" dirty="0">
              <a:ea typeface="Calibri"/>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r>
              <a:rPr lang="nl-NL" sz="1400" dirty="0">
                <a:cs typeface="Calibri"/>
              </a:rPr>
              <a:t>Afname Doorstroomtoets tussen 29-01-2024 t/m 16-02-2024</a:t>
            </a:r>
            <a:endParaRPr lang="nl-NL" dirty="0"/>
          </a:p>
          <a:p>
            <a:pPr marL="285750" indent="-285750">
              <a:buFont typeface="Arial"/>
              <a:buChar char="•"/>
            </a:pPr>
            <a:endParaRPr lang="nl-NL" sz="1400">
              <a:cs typeface="Calibri"/>
            </a:endParaRPr>
          </a:p>
          <a:p>
            <a:pPr marL="285750" indent="-285750">
              <a:buFont typeface="Arial"/>
              <a:buChar char="•"/>
            </a:pPr>
            <a:r>
              <a:rPr lang="nl-NL" sz="1400" dirty="0">
                <a:cs typeface="Calibri"/>
              </a:rPr>
              <a:t>Uitslag doorstroomtoets uiterlijk 15-03-2024</a:t>
            </a:r>
            <a:endParaRPr lang="nl-NL" sz="1400" dirty="0">
              <a:ea typeface="Calibri"/>
              <a:cs typeface="Calibri"/>
            </a:endParaRPr>
          </a:p>
          <a:p>
            <a:pPr marL="285750" indent="-285750">
              <a:buFont typeface="Arial"/>
              <a:buChar char="•"/>
            </a:pPr>
            <a:endParaRPr lang="nl-NL" sz="1400">
              <a:cs typeface="Calibri"/>
            </a:endParaRPr>
          </a:p>
          <a:p>
            <a:pPr marL="285750" indent="-285750">
              <a:buFont typeface="Arial"/>
              <a:buChar char="•"/>
            </a:pPr>
            <a:r>
              <a:rPr lang="nl-NL" sz="1400" dirty="0">
                <a:cs typeface="Calibri"/>
              </a:rPr>
              <a:t>Tijd voor alle herzieningen PO 15-03 t/m 24-03</a:t>
            </a:r>
            <a:endParaRPr lang="nl-NL" dirty="0"/>
          </a:p>
          <a:p>
            <a:pPr marL="285750" indent="-285750">
              <a:buFont typeface="Arial"/>
              <a:buChar char="•"/>
            </a:pPr>
            <a:endParaRPr lang="nl-NL" sz="1400">
              <a:cs typeface="Calibri"/>
            </a:endParaRPr>
          </a:p>
          <a:p>
            <a:pPr marL="285750" indent="-285750">
              <a:buFont typeface="Arial"/>
              <a:buChar char="•"/>
            </a:pPr>
            <a:r>
              <a:rPr lang="nl-NL" sz="1400" dirty="0">
                <a:cs typeface="Calibri"/>
              </a:rPr>
              <a:t>24-03</a:t>
            </a:r>
            <a:r>
              <a:rPr lang="nl-NL" sz="1400" b="1" dirty="0">
                <a:cs typeface="Calibri"/>
              </a:rPr>
              <a:t> definitief</a:t>
            </a:r>
            <a:r>
              <a:rPr lang="nl-NL" sz="1400" dirty="0">
                <a:cs typeface="Calibri"/>
              </a:rPr>
              <a:t> basisschool advies in OT</a:t>
            </a:r>
            <a:endParaRPr lang="nl-NL" sz="1400" dirty="0">
              <a:ea typeface="Calibri"/>
              <a:cs typeface="Calibri"/>
            </a:endParaRPr>
          </a:p>
          <a:p>
            <a:pPr marL="285750" indent="-285750">
              <a:buFont typeface="Arial"/>
              <a:buChar char="•"/>
            </a:pPr>
            <a:endParaRPr lang="nl-NL" sz="1400">
              <a:cs typeface="Calibri"/>
            </a:endParaRPr>
          </a:p>
          <a:p>
            <a:pPr marL="285750" indent="-285750">
              <a:buFont typeface="Arial"/>
              <a:buChar char="•"/>
            </a:pPr>
            <a:r>
              <a:rPr lang="nl-NL" sz="1400" dirty="0">
                <a:cs typeface="Calibri"/>
              </a:rPr>
              <a:t>Week van de digitale aanmelding VO 25-03 t/m 29-03</a:t>
            </a:r>
            <a:endParaRPr lang="nl-NL" sz="1400" dirty="0">
              <a:ea typeface="Calibri"/>
              <a:cs typeface="Calibri"/>
            </a:endParaRPr>
          </a:p>
          <a:p>
            <a:pPr marL="285750" indent="-285750">
              <a:buFont typeface="Arial"/>
              <a:buChar char="•"/>
            </a:pPr>
            <a:endParaRPr lang="nl-NL" sz="1400">
              <a:cs typeface="Calibri"/>
            </a:endParaRPr>
          </a:p>
          <a:p>
            <a:pPr marL="285750" indent="-285750">
              <a:buFont typeface="Arial"/>
              <a:buChar char="•"/>
            </a:pPr>
            <a:r>
              <a:rPr lang="nl-NL" sz="1400" dirty="0">
                <a:cs typeface="Calibri"/>
              </a:rPr>
              <a:t>Uiterlijk 15-05 berichtgeving aan ouders over plaatsing/inschrijving</a:t>
            </a:r>
            <a:endParaRPr lang="nl-NL" sz="1400" dirty="0">
              <a:ea typeface="Calibri"/>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pPr marL="285750" indent="-285750">
              <a:buFont typeface="Arial"/>
              <a:buChar char="•"/>
            </a:pPr>
            <a:endParaRPr lang="nl-NL" sz="1400">
              <a:cs typeface="Calibri"/>
            </a:endParaRPr>
          </a:p>
          <a:p>
            <a:endParaRPr lang="nl-NL" sz="1400">
              <a:cs typeface="Calibri"/>
            </a:endParaRPr>
          </a:p>
          <a:p>
            <a:endParaRPr lang="nl-NL" sz="1400">
              <a:cs typeface="Calibri"/>
            </a:endParaRPr>
          </a:p>
        </p:txBody>
      </p:sp>
      <p:pic>
        <p:nvPicPr>
          <p:cNvPr id="6" name="Afbeelding 5" descr="Afbeelding met tekst, illustratie, clipart, Graphics&#10;&#10;Automatisch gegenereerde beschrijving">
            <a:extLst>
              <a:ext uri="{FF2B5EF4-FFF2-40B4-BE49-F238E27FC236}">
                <a16:creationId xmlns:a16="http://schemas.microsoft.com/office/drawing/2014/main" id="{A632A80B-9B04-E916-764D-28AB9928106F}"/>
              </a:ext>
            </a:extLst>
          </p:cNvPr>
          <p:cNvPicPr>
            <a:picLocks noChangeAspect="1"/>
          </p:cNvPicPr>
          <p:nvPr/>
        </p:nvPicPr>
        <p:blipFill>
          <a:blip r:embed="rId4"/>
          <a:stretch>
            <a:fillRect/>
          </a:stretch>
        </p:blipFill>
        <p:spPr>
          <a:xfrm>
            <a:off x="945292" y="1770573"/>
            <a:ext cx="2743200" cy="3749341"/>
          </a:xfrm>
          <a:prstGeom prst="rect">
            <a:avLst/>
          </a:prstGeom>
        </p:spPr>
      </p:pic>
      <p:sp>
        <p:nvSpPr>
          <p:cNvPr id="11" name="Tekstvak 10">
            <a:extLst>
              <a:ext uri="{FF2B5EF4-FFF2-40B4-BE49-F238E27FC236}">
                <a16:creationId xmlns:a16="http://schemas.microsoft.com/office/drawing/2014/main" id="{02D97327-9A2D-8E69-D859-848C8F147A88}"/>
              </a:ext>
            </a:extLst>
          </p:cNvPr>
          <p:cNvSpPr txBox="1"/>
          <p:nvPr/>
        </p:nvSpPr>
        <p:spPr>
          <a:xfrm>
            <a:off x="4755715" y="49227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p>
        </p:txBody>
      </p:sp>
    </p:spTree>
    <p:extLst>
      <p:ext uri="{BB962C8B-B14F-4D97-AF65-F5344CB8AC3E}">
        <p14:creationId xmlns:p14="http://schemas.microsoft.com/office/powerpoint/2010/main" val="191484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7DABFCAC088B4CA936DE924032CEBD" ma:contentTypeVersion="12" ma:contentTypeDescription="Een nieuw document maken." ma:contentTypeScope="" ma:versionID="a64b74ba1caa2ec34670d1b42487b123">
  <xsd:schema xmlns:xsd="http://www.w3.org/2001/XMLSchema" xmlns:xs="http://www.w3.org/2001/XMLSchema" xmlns:p="http://schemas.microsoft.com/office/2006/metadata/properties" xmlns:ns2="d7564d74-a8fe-4789-8552-9cb2e48a9e8b" xmlns:ns3="34b40bb7-b8e0-4c50-9958-231b9d7c7e00" targetNamespace="http://schemas.microsoft.com/office/2006/metadata/properties" ma:root="true" ma:fieldsID="98a2d5321a1ae9550944c6036e407d11" ns2:_="" ns3:_="">
    <xsd:import namespace="d7564d74-a8fe-4789-8552-9cb2e48a9e8b"/>
    <xsd:import namespace="34b40bb7-b8e0-4c50-9958-231b9d7c7e0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64d74-a8fe-4789-8552-9cb2e48a9e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4262c055-3d14-4f4b-aa51-cbc46598072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b40bb7-b8e0-4c50-9958-231b9d7c7e00"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c2a21274-7597-4997-8dc1-37b82418a8ed}" ma:internalName="TaxCatchAll" ma:showField="CatchAllData" ma:web="34b40bb7-b8e0-4c50-9958-231b9d7c7e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4b40bb7-b8e0-4c50-9958-231b9d7c7e00">
      <UserInfo>
        <DisplayName>Dick Ufkes</DisplayName>
        <AccountId>73</AccountId>
        <AccountType/>
      </UserInfo>
    </SharedWithUsers>
    <lcf76f155ced4ddcb4097134ff3c332f xmlns="d7564d74-a8fe-4789-8552-9cb2e48a9e8b">
      <Terms xmlns="http://schemas.microsoft.com/office/infopath/2007/PartnerControls"/>
    </lcf76f155ced4ddcb4097134ff3c332f>
    <TaxCatchAll xmlns="34b40bb7-b8e0-4c50-9958-231b9d7c7e00" xsi:nil="true"/>
  </documentManagement>
</p:properties>
</file>

<file path=customXml/itemProps1.xml><?xml version="1.0" encoding="utf-8"?>
<ds:datastoreItem xmlns:ds="http://schemas.openxmlformats.org/officeDocument/2006/customXml" ds:itemID="{B81CBD59-F1CB-4703-888E-7AA8AB2567B3}">
  <ds:schemaRefs>
    <ds:schemaRef ds:uri="34b40bb7-b8e0-4c50-9958-231b9d7c7e00"/>
    <ds:schemaRef ds:uri="d7564d74-a8fe-4789-8552-9cb2e48a9e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F105F6-AD69-4AAF-BAEC-F4D5B0C0B2B0}">
  <ds:schemaRefs>
    <ds:schemaRef ds:uri="http://schemas.microsoft.com/sharepoint/v3/contenttype/forms"/>
  </ds:schemaRefs>
</ds:datastoreItem>
</file>

<file path=customXml/itemProps3.xml><?xml version="1.0" encoding="utf-8"?>
<ds:datastoreItem xmlns:ds="http://schemas.openxmlformats.org/officeDocument/2006/customXml" ds:itemID="{EBE217A9-888F-4495-8FED-34CD5C199A20}">
  <ds:schemaRefs>
    <ds:schemaRef ds:uri="34b40bb7-b8e0-4c50-9958-231b9d7c7e00"/>
    <ds:schemaRef ds:uri="c71a2ee0-beee-496f-b127-1c565369b0be"/>
    <ds:schemaRef ds:uri="d7564d74-a8fe-4789-8552-9cb2e48a9e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27</Slides>
  <Notes>27</Notes>
  <HiddenSlides>0</HiddenSlides>
  <ScaleCrop>false</ScaleCrop>
  <HeadingPairs>
    <vt:vector size="4" baseType="variant">
      <vt:variant>
        <vt:lpstr>Thema</vt:lpstr>
      </vt:variant>
      <vt:variant>
        <vt:i4>1</vt:i4>
      </vt:variant>
      <vt:variant>
        <vt:lpstr>Diatitels</vt:lpstr>
      </vt:variant>
      <vt:variant>
        <vt:i4>27</vt:i4>
      </vt:variant>
    </vt:vector>
  </HeadingPairs>
  <TitlesOfParts>
    <vt:vector size="28" baseType="lpstr">
      <vt:lpstr>Kantoorthema</vt:lpstr>
      <vt:lpstr>Overstap PO - VO</vt:lpstr>
      <vt:lpstr>Overstap PO - VO</vt:lpstr>
      <vt:lpstr>Routekaart Overstap PO - VO</vt:lpstr>
      <vt:lpstr>Overstap PO - VO</vt:lpstr>
      <vt:lpstr>Casus </vt:lpstr>
      <vt:lpstr>Acties voor het PO  van 21-08 t/m 13-10</vt:lpstr>
      <vt:lpstr>Acties PO-VO  </vt:lpstr>
      <vt:lpstr>Acties PO 21-08 t/m 23-02</vt:lpstr>
      <vt:lpstr>Overstap PO - VO</vt:lpstr>
      <vt:lpstr>Overstap PO - VO</vt:lpstr>
      <vt:lpstr>Overstap PO - VO</vt:lpstr>
      <vt:lpstr>Overstap PO – VO </vt:lpstr>
      <vt:lpstr>Overstap PO – VO </vt:lpstr>
      <vt:lpstr>Overstap PO – VO </vt:lpstr>
      <vt:lpstr>Overstap PO – VO </vt:lpstr>
      <vt:lpstr>Overstap PO – VO </vt:lpstr>
      <vt:lpstr>Overstap PO – VO </vt:lpstr>
      <vt:lpstr>Overstap PO – VO Toelichting op begrippen/afspraken</vt:lpstr>
      <vt:lpstr>Overstap PO – VO </vt:lpstr>
      <vt:lpstr>Overstap PO – VO </vt:lpstr>
      <vt:lpstr>Overstap PO – VO </vt:lpstr>
      <vt:lpstr>Kleine klas HAVO/VWO</vt:lpstr>
      <vt:lpstr>Plusklasssen</vt:lpstr>
      <vt:lpstr>Verlengde onderbouw PrO-VMBO</vt:lpstr>
      <vt:lpstr>Expertisegroep cluster 3/ 4</vt:lpstr>
      <vt:lpstr>Expertisegroep NT2</vt:lpstr>
      <vt:lpstr>Expertisegroep NT2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EJay van Baaren</dc:creator>
  <cp:revision>48</cp:revision>
  <cp:lastPrinted>2021-10-06T07:33:23Z</cp:lastPrinted>
  <dcterms:modified xsi:type="dcterms:W3CDTF">2023-10-02T13:14:17Z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0x010100897DABFCAC088B4CA936DE924032CEBD</vt:lpwstr>
  </property>
  <property fmtid="{D5CDD505-2E9C-101B-9397-08002B2CF9AE}" pid="3" name="SharedWithUsers">
    <vt:lpwstr>73;#Dick Ufkes</vt:lpwstr>
  </property>
  <property fmtid="{D5CDD505-2E9C-101B-9397-08002B2CF9AE}" pid="4" name="MediaServiceImageTags">
    <vt:lpwstr/>
  </property>
</Properties>
</file>